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sldIdLst>
    <p:sldId id="295" r:id="rId5"/>
    <p:sldId id="259" r:id="rId6"/>
    <p:sldId id="260" r:id="rId7"/>
    <p:sldId id="301" r:id="rId8"/>
    <p:sldId id="310" r:id="rId9"/>
    <p:sldId id="313" r:id="rId10"/>
    <p:sldId id="258" r:id="rId11"/>
    <p:sldId id="305" r:id="rId12"/>
    <p:sldId id="304" r:id="rId13"/>
    <p:sldId id="306" r:id="rId14"/>
    <p:sldId id="312" r:id="rId15"/>
    <p:sldId id="314" r:id="rId16"/>
    <p:sldId id="276" r:id="rId17"/>
    <p:sldId id="315" r:id="rId18"/>
    <p:sldId id="311" r:id="rId19"/>
    <p:sldId id="296" r:id="rId20"/>
  </p:sldIdLst>
  <p:sldSz cx="12192000" cy="6858000"/>
  <p:notesSz cx="6858000" cy="9144000"/>
  <p:defaultText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297036C-AFDA-28A4-936B-BC5F9E3C071D}" name="devfender@devskymadesimple.onmicrosoft.com" initials="de" userId="S::urn:spo:guest#devfender@devskymadesimple.onmicrosoft.com::"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5EED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AF4673-1AED-D78A-7067-A05E04F3F456}" v="128" dt="2025-06-11T17:47:11.196"/>
    <p1510:client id="{0F6E8126-5655-1FA6-C449-C3009DFE5603}" v="2" dt="2025-06-11T17:46:37.297"/>
    <p1510:client id="{AA726FF1-015D-A429-B037-F7544446869C}" v="56" dt="2025-06-11T08:18:08.124"/>
    <p1510:client id="{DA809201-701E-4F9D-8D85-FD225DE9C64F}" v="1" dt="2025-06-11T18:45:47.3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795" autoAdjust="0"/>
  </p:normalViewPr>
  <p:slideViewPr>
    <p:cSldViewPr snapToGrid="0">
      <p:cViewPr varScale="1">
        <p:scale>
          <a:sx n="128" d="100"/>
          <a:sy n="128" d="100"/>
        </p:scale>
        <p:origin x="3672" y="4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klas Olsen" userId="S::nicklas.olsen_studentambassadors.com#ext#@skymadesimple.onmicrosoft.com::1a711865-2a50-463e-abcd-ada1fb13a981" providerId="AD" clId="Web-{0F6E8126-5655-1FA6-C449-C3009DFE5603}"/>
    <pc:docChg chg="modSld">
      <pc:chgData name="Nicklas Olsen" userId="S::nicklas.olsen_studentambassadors.com#ext#@skymadesimple.onmicrosoft.com::1a711865-2a50-463e-abcd-ada1fb13a981" providerId="AD" clId="Web-{0F6E8126-5655-1FA6-C449-C3009DFE5603}" dt="2025-06-11T17:46:37.281" v="1"/>
      <pc:docMkLst>
        <pc:docMk/>
      </pc:docMkLst>
      <pc:sldChg chg="addAnim delAnim">
        <pc:chgData name="Nicklas Olsen" userId="S::nicklas.olsen_studentambassadors.com#ext#@skymadesimple.onmicrosoft.com::1a711865-2a50-463e-abcd-ada1fb13a981" providerId="AD" clId="Web-{0F6E8126-5655-1FA6-C449-C3009DFE5603}" dt="2025-06-11T17:46:37.281" v="1"/>
        <pc:sldMkLst>
          <pc:docMk/>
          <pc:sldMk cId="1282406497" sldId="304"/>
        </pc:sldMkLst>
      </pc:sldChg>
    </pc:docChg>
  </pc:docChgLst>
  <pc:docChgLst>
    <pc:chgData name="Nicklas Olsen" userId="S::nicklas.olsen_studentambassadors.com#ext#@skymadesimple.onmicrosoft.com::1a711865-2a50-463e-abcd-ada1fb13a981" providerId="AD" clId="Web-{A905F7A4-9A49-450B-9934-FF45AA313DF0}"/>
    <pc:docChg chg="delSld modSld sldOrd">
      <pc:chgData name="Nicklas Olsen" userId="S::nicklas.olsen_studentambassadors.com#ext#@skymadesimple.onmicrosoft.com::1a711865-2a50-463e-abcd-ada1fb13a981" providerId="AD" clId="Web-{A905F7A4-9A49-450B-9934-FF45AA313DF0}" dt="2025-06-10T18:57:44.747" v="154" actId="20577"/>
      <pc:docMkLst>
        <pc:docMk/>
      </pc:docMkLst>
      <pc:sldChg chg="modSp">
        <pc:chgData name="Nicklas Olsen" userId="S::nicklas.olsen_studentambassadors.com#ext#@skymadesimple.onmicrosoft.com::1a711865-2a50-463e-abcd-ada1fb13a981" providerId="AD" clId="Web-{A905F7A4-9A49-450B-9934-FF45AA313DF0}" dt="2025-06-10T18:56:24.897" v="124" actId="20577"/>
        <pc:sldMkLst>
          <pc:docMk/>
          <pc:sldMk cId="682217843" sldId="258"/>
        </pc:sldMkLst>
        <pc:spChg chg="mod">
          <ac:chgData name="Nicklas Olsen" userId="S::nicklas.olsen_studentambassadors.com#ext#@skymadesimple.onmicrosoft.com::1a711865-2a50-463e-abcd-ada1fb13a981" providerId="AD" clId="Web-{A905F7A4-9A49-450B-9934-FF45AA313DF0}" dt="2025-06-10T18:56:24.897" v="124" actId="20577"/>
          <ac:spMkLst>
            <pc:docMk/>
            <pc:sldMk cId="682217843" sldId="258"/>
            <ac:spMk id="5" creationId="{F55F43C5-F4A7-1D00-3AF3-7628C99EEC61}"/>
          </ac:spMkLst>
        </pc:spChg>
      </pc:sldChg>
      <pc:sldChg chg="mod modShow">
        <pc:chgData name="Nicklas Olsen" userId="S::nicklas.olsen_studentambassadors.com#ext#@skymadesimple.onmicrosoft.com::1a711865-2a50-463e-abcd-ada1fb13a981" providerId="AD" clId="Web-{A905F7A4-9A49-450B-9934-FF45AA313DF0}" dt="2025-06-10T18:15:37.147" v="0"/>
        <pc:sldMkLst>
          <pc:docMk/>
          <pc:sldMk cId="1815742038" sldId="296"/>
        </pc:sldMkLst>
      </pc:sldChg>
      <pc:sldChg chg="del">
        <pc:chgData name="Nicklas Olsen" userId="S::nicklas.olsen_studentambassadors.com#ext#@skymadesimple.onmicrosoft.com::1a711865-2a50-463e-abcd-ada1fb13a981" providerId="AD" clId="Web-{A905F7A4-9A49-450B-9934-FF45AA313DF0}" dt="2025-06-10T18:15:39.851" v="1"/>
        <pc:sldMkLst>
          <pc:docMk/>
          <pc:sldMk cId="3091807038" sldId="303"/>
        </pc:sldMkLst>
      </pc:sldChg>
      <pc:sldChg chg="addSp modSp modNotes">
        <pc:chgData name="Nicklas Olsen" userId="S::nicklas.olsen_studentambassadors.com#ext#@skymadesimple.onmicrosoft.com::1a711865-2a50-463e-abcd-ada1fb13a981" providerId="AD" clId="Web-{A905F7A4-9A49-450B-9934-FF45AA313DF0}" dt="2025-06-10T18:57:44.747" v="154" actId="20577"/>
        <pc:sldMkLst>
          <pc:docMk/>
          <pc:sldMk cId="1287790578" sldId="305"/>
        </pc:sldMkLst>
        <pc:spChg chg="mod">
          <ac:chgData name="Nicklas Olsen" userId="S::nicklas.olsen_studentambassadors.com#ext#@skymadesimple.onmicrosoft.com::1a711865-2a50-463e-abcd-ada1fb13a981" providerId="AD" clId="Web-{A905F7A4-9A49-450B-9934-FF45AA313DF0}" dt="2025-06-10T18:44:02.981" v="13" actId="20577"/>
          <ac:spMkLst>
            <pc:docMk/>
            <pc:sldMk cId="1287790578" sldId="305"/>
            <ac:spMk id="2" creationId="{B1F0FFA4-6FBB-AFC1-2C8C-34D99AAB25FE}"/>
          </ac:spMkLst>
        </pc:spChg>
        <pc:spChg chg="add mod">
          <ac:chgData name="Nicklas Olsen" userId="S::nicklas.olsen_studentambassadors.com#ext#@skymadesimple.onmicrosoft.com::1a711865-2a50-463e-abcd-ada1fb13a981" providerId="AD" clId="Web-{A905F7A4-9A49-450B-9934-FF45AA313DF0}" dt="2025-06-10T18:57:44.747" v="154" actId="20577"/>
          <ac:spMkLst>
            <pc:docMk/>
            <pc:sldMk cId="1287790578" sldId="305"/>
            <ac:spMk id="4" creationId="{AAFAEE3F-2F29-21C3-2BBD-0E0BC05D497D}"/>
          </ac:spMkLst>
        </pc:spChg>
      </pc:sldChg>
      <pc:sldChg chg="ord">
        <pc:chgData name="Nicklas Olsen" userId="S::nicklas.olsen_studentambassadors.com#ext#@skymadesimple.onmicrosoft.com::1a711865-2a50-463e-abcd-ada1fb13a981" providerId="AD" clId="Web-{A905F7A4-9A49-450B-9934-FF45AA313DF0}" dt="2025-06-10T18:38:16.283" v="6"/>
        <pc:sldMkLst>
          <pc:docMk/>
          <pc:sldMk cId="2756693882" sldId="310"/>
        </pc:sldMkLst>
      </pc:sldChg>
    </pc:docChg>
  </pc:docChgLst>
  <pc:docChgLst>
    <pc:chgData name="Jonas Bøgvad" userId="S::jb@skymadesimple.io::3ccd7f20-6c69-4d4e-9e13-bfb9a34adc45" providerId="AD" clId="Web-{AA726FF1-015D-A429-B037-F7544446869C}"/>
    <pc:docChg chg="modSld">
      <pc:chgData name="Jonas Bøgvad" userId="S::jb@skymadesimple.io::3ccd7f20-6c69-4d4e-9e13-bfb9a34adc45" providerId="AD" clId="Web-{AA726FF1-015D-A429-B037-F7544446869C}" dt="2025-06-11T08:18:06.187" v="54" actId="20577"/>
      <pc:docMkLst>
        <pc:docMk/>
      </pc:docMkLst>
      <pc:sldChg chg="modSp">
        <pc:chgData name="Jonas Bøgvad" userId="S::jb@skymadesimple.io::3ccd7f20-6c69-4d4e-9e13-bfb9a34adc45" providerId="AD" clId="Web-{AA726FF1-015D-A429-B037-F7544446869C}" dt="2025-06-11T08:18:06.187" v="54" actId="20577"/>
        <pc:sldMkLst>
          <pc:docMk/>
          <pc:sldMk cId="682217843" sldId="258"/>
        </pc:sldMkLst>
        <pc:spChg chg="mod">
          <ac:chgData name="Jonas Bøgvad" userId="S::jb@skymadesimple.io::3ccd7f20-6c69-4d4e-9e13-bfb9a34adc45" providerId="AD" clId="Web-{AA726FF1-015D-A429-B037-F7544446869C}" dt="2025-06-11T08:18:06.187" v="54" actId="20577"/>
          <ac:spMkLst>
            <pc:docMk/>
            <pc:sldMk cId="682217843" sldId="258"/>
            <ac:spMk id="5" creationId="{F55F43C5-F4A7-1D00-3AF3-7628C99EEC61}"/>
          </ac:spMkLst>
        </pc:spChg>
      </pc:sldChg>
      <pc:sldChg chg="modSp">
        <pc:chgData name="Jonas Bøgvad" userId="S::jb@skymadesimple.io::3ccd7f20-6c69-4d4e-9e13-bfb9a34adc45" providerId="AD" clId="Web-{AA726FF1-015D-A429-B037-F7544446869C}" dt="2025-06-11T08:15:59.729" v="32" actId="20577"/>
        <pc:sldMkLst>
          <pc:docMk/>
          <pc:sldMk cId="1815742038" sldId="296"/>
        </pc:sldMkLst>
        <pc:spChg chg="mod">
          <ac:chgData name="Jonas Bøgvad" userId="S::jb@skymadesimple.io::3ccd7f20-6c69-4d4e-9e13-bfb9a34adc45" providerId="AD" clId="Web-{AA726FF1-015D-A429-B037-F7544446869C}" dt="2025-06-11T08:15:59.729" v="32" actId="20577"/>
          <ac:spMkLst>
            <pc:docMk/>
            <pc:sldMk cId="1815742038" sldId="296"/>
            <ac:spMk id="3" creationId="{219DE390-0D87-FFFF-6EE5-78E92054A68E}"/>
          </ac:spMkLst>
        </pc:spChg>
      </pc:sldChg>
    </pc:docChg>
  </pc:docChgLst>
  <pc:docChgLst>
    <pc:chgData name="Jonas Bøgvad" userId="S::jb@skymadesimple.io::3ccd7f20-6c69-4d4e-9e13-bfb9a34adc45" providerId="AD" clId="Web-{FAABA109-C248-606B-05F4-0CD260F1B53F}"/>
    <pc:docChg chg="modSld">
      <pc:chgData name="Jonas Bøgvad" userId="S::jb@skymadesimple.io::3ccd7f20-6c69-4d4e-9e13-bfb9a34adc45" providerId="AD" clId="Web-{FAABA109-C248-606B-05F4-0CD260F1B53F}" dt="2025-06-11T18:09:16.405" v="2"/>
      <pc:docMkLst>
        <pc:docMk/>
      </pc:docMkLst>
      <pc:sldChg chg="modNotes">
        <pc:chgData name="Jonas Bøgvad" userId="S::jb@skymadesimple.io::3ccd7f20-6c69-4d4e-9e13-bfb9a34adc45" providerId="AD" clId="Web-{FAABA109-C248-606B-05F4-0CD260F1B53F}" dt="2025-06-11T18:09:16.405" v="2"/>
        <pc:sldMkLst>
          <pc:docMk/>
          <pc:sldMk cId="4286153853" sldId="301"/>
        </pc:sldMkLst>
      </pc:sldChg>
    </pc:docChg>
  </pc:docChgLst>
  <pc:docChgLst>
    <pc:chgData name="Jonas Bøgvad" userId="3ccd7f20-6c69-4d4e-9e13-bfb9a34adc45" providerId="ADAL" clId="{DA809201-701E-4F9D-8D85-FD225DE9C64F}"/>
    <pc:docChg chg="undo custSel modSld">
      <pc:chgData name="Jonas Bøgvad" userId="3ccd7f20-6c69-4d4e-9e13-bfb9a34adc45" providerId="ADAL" clId="{DA809201-701E-4F9D-8D85-FD225DE9C64F}" dt="2025-06-11T19:18:36.992" v="10" actId="478"/>
      <pc:docMkLst>
        <pc:docMk/>
      </pc:docMkLst>
      <pc:sldChg chg="addSp delSp modSp mod modNotesTx">
        <pc:chgData name="Jonas Bøgvad" userId="3ccd7f20-6c69-4d4e-9e13-bfb9a34adc45" providerId="ADAL" clId="{DA809201-701E-4F9D-8D85-FD225DE9C64F}" dt="2025-06-11T19:18:36.992" v="10" actId="478"/>
        <pc:sldMkLst>
          <pc:docMk/>
          <pc:sldMk cId="529605987" sldId="276"/>
        </pc:sldMkLst>
        <pc:spChg chg="mod">
          <ac:chgData name="Jonas Bøgvad" userId="3ccd7f20-6c69-4d4e-9e13-bfb9a34adc45" providerId="ADAL" clId="{DA809201-701E-4F9D-8D85-FD225DE9C64F}" dt="2025-06-11T18:45:16.869" v="4" actId="1076"/>
          <ac:spMkLst>
            <pc:docMk/>
            <pc:sldMk cId="529605987" sldId="276"/>
            <ac:spMk id="23" creationId="{8E1FE2EF-3D06-648E-4708-46D8367C41B9}"/>
          </ac:spMkLst>
        </pc:spChg>
        <pc:spChg chg="mod">
          <ac:chgData name="Jonas Bøgvad" userId="3ccd7f20-6c69-4d4e-9e13-bfb9a34adc45" providerId="ADAL" clId="{DA809201-701E-4F9D-8D85-FD225DE9C64F}" dt="2025-06-11T18:45:09.489" v="3" actId="20577"/>
          <ac:spMkLst>
            <pc:docMk/>
            <pc:sldMk cId="529605987" sldId="276"/>
            <ac:spMk id="25" creationId="{390C644D-A26A-6738-2517-9A0B636A2321}"/>
          </ac:spMkLst>
        </pc:spChg>
        <pc:cxnChg chg="add del">
          <ac:chgData name="Jonas Bøgvad" userId="3ccd7f20-6c69-4d4e-9e13-bfb9a34adc45" providerId="ADAL" clId="{DA809201-701E-4F9D-8D85-FD225DE9C64F}" dt="2025-06-11T19:18:05.515" v="8" actId="11529"/>
          <ac:cxnSpMkLst>
            <pc:docMk/>
            <pc:sldMk cId="529605987" sldId="276"/>
            <ac:cxnSpMk id="5" creationId="{9C308697-B4D9-B3B4-8BB3-2B8545218178}"/>
          </ac:cxnSpMkLst>
        </pc:cxnChg>
        <pc:cxnChg chg="add del">
          <ac:chgData name="Jonas Bøgvad" userId="3ccd7f20-6c69-4d4e-9e13-bfb9a34adc45" providerId="ADAL" clId="{DA809201-701E-4F9D-8D85-FD225DE9C64F}" dt="2025-06-11T19:18:36.992" v="10" actId="478"/>
          <ac:cxnSpMkLst>
            <pc:docMk/>
            <pc:sldMk cId="529605987" sldId="276"/>
            <ac:cxnSpMk id="8" creationId="{B3DFAB7F-2DF8-6CCD-E6F5-EC0423C494FD}"/>
          </ac:cxnSpMkLst>
        </pc:cxnChg>
      </pc:sldChg>
    </pc:docChg>
  </pc:docChgLst>
  <pc:docChgLst>
    <pc:chgData name="Nicklas Olsen" userId="S::nicklas.olsen_studentambassadors.com#ext#@skymadesimple.onmicrosoft.com::1a711865-2a50-463e-abcd-ada1fb13a981" providerId="AD" clId="Web-{00344E9E-E3B0-B38F-BF89-B727AE3ABFA7}"/>
    <pc:docChg chg="addSld modSld sldOrd">
      <pc:chgData name="Nicklas Olsen" userId="S::nicklas.olsen_studentambassadors.com#ext#@skymadesimple.onmicrosoft.com::1a711865-2a50-463e-abcd-ada1fb13a981" providerId="AD" clId="Web-{00344E9E-E3B0-B38F-BF89-B727AE3ABFA7}" dt="2025-06-09T19:49:16.181" v="602"/>
      <pc:docMkLst>
        <pc:docMk/>
      </pc:docMkLst>
      <pc:sldChg chg="modSp">
        <pc:chgData name="Nicklas Olsen" userId="S::nicklas.olsen_studentambassadors.com#ext#@skymadesimple.onmicrosoft.com::1a711865-2a50-463e-abcd-ada1fb13a981" providerId="AD" clId="Web-{00344E9E-E3B0-B38F-BF89-B727AE3ABFA7}" dt="2025-06-09T19:35:27.188" v="493" actId="20577"/>
        <pc:sldMkLst>
          <pc:docMk/>
          <pc:sldMk cId="682217843" sldId="258"/>
        </pc:sldMkLst>
        <pc:spChg chg="mod">
          <ac:chgData name="Nicklas Olsen" userId="S::nicklas.olsen_studentambassadors.com#ext#@skymadesimple.onmicrosoft.com::1a711865-2a50-463e-abcd-ada1fb13a981" providerId="AD" clId="Web-{00344E9E-E3B0-B38F-BF89-B727AE3ABFA7}" dt="2025-06-09T19:35:27.188" v="493" actId="20577"/>
          <ac:spMkLst>
            <pc:docMk/>
            <pc:sldMk cId="682217843" sldId="258"/>
            <ac:spMk id="5" creationId="{F55F43C5-F4A7-1D00-3AF3-7628C99EEC61}"/>
          </ac:spMkLst>
        </pc:spChg>
      </pc:sldChg>
      <pc:sldChg chg="modSp modNotes">
        <pc:chgData name="Nicklas Olsen" userId="S::nicklas.olsen_studentambassadors.com#ext#@skymadesimple.onmicrosoft.com::1a711865-2a50-463e-abcd-ada1fb13a981" providerId="AD" clId="Web-{00344E9E-E3B0-B38F-BF89-B727AE3ABFA7}" dt="2025-06-09T17:17:35.310" v="144"/>
        <pc:sldMkLst>
          <pc:docMk/>
          <pc:sldMk cId="4286153853" sldId="301"/>
        </pc:sldMkLst>
        <pc:spChg chg="mod">
          <ac:chgData name="Nicklas Olsen" userId="S::nicklas.olsen_studentambassadors.com#ext#@skymadesimple.onmicrosoft.com::1a711865-2a50-463e-abcd-ada1fb13a981" providerId="AD" clId="Web-{00344E9E-E3B0-B38F-BF89-B727AE3ABFA7}" dt="2025-06-09T17:17:30.732" v="138" actId="20577"/>
          <ac:spMkLst>
            <pc:docMk/>
            <pc:sldMk cId="4286153853" sldId="301"/>
            <ac:spMk id="3" creationId="{9213CD60-AFA8-11ED-4D56-A85EAFF412CF}"/>
          </ac:spMkLst>
        </pc:spChg>
      </pc:sldChg>
      <pc:sldChg chg="mod modShow">
        <pc:chgData name="Nicklas Olsen" userId="S::nicklas.olsen_studentambassadors.com#ext#@skymadesimple.onmicrosoft.com::1a711865-2a50-463e-abcd-ada1fb13a981" providerId="AD" clId="Web-{00344E9E-E3B0-B38F-BF89-B727AE3ABFA7}" dt="2025-06-09T17:23:35.964" v="169"/>
        <pc:sldMkLst>
          <pc:docMk/>
          <pc:sldMk cId="3091807038" sldId="303"/>
        </pc:sldMkLst>
      </pc:sldChg>
      <pc:sldChg chg="addSp delSp modSp modNotes">
        <pc:chgData name="Nicklas Olsen" userId="S::nicklas.olsen_studentambassadors.com#ext#@skymadesimple.onmicrosoft.com::1a711865-2a50-463e-abcd-ada1fb13a981" providerId="AD" clId="Web-{00344E9E-E3B0-B38F-BF89-B727AE3ABFA7}" dt="2025-06-09T19:21:35.727" v="332"/>
        <pc:sldMkLst>
          <pc:docMk/>
          <pc:sldMk cId="1282406497" sldId="304"/>
        </pc:sldMkLst>
        <pc:spChg chg="mod">
          <ac:chgData name="Nicklas Olsen" userId="S::nicklas.olsen_studentambassadors.com#ext#@skymadesimple.onmicrosoft.com::1a711865-2a50-463e-abcd-ada1fb13a981" providerId="AD" clId="Web-{00344E9E-E3B0-B38F-BF89-B727AE3ABFA7}" dt="2025-06-09T19:17:24.469" v="202" actId="20577"/>
          <ac:spMkLst>
            <pc:docMk/>
            <pc:sldMk cId="1282406497" sldId="304"/>
            <ac:spMk id="2" creationId="{00DFE504-C011-BA17-E1D4-A2DE62B0E6F5}"/>
          </ac:spMkLst>
        </pc:spChg>
        <pc:spChg chg="mod">
          <ac:chgData name="Nicklas Olsen" userId="S::nicklas.olsen_studentambassadors.com#ext#@skymadesimple.onmicrosoft.com::1a711865-2a50-463e-abcd-ada1fb13a981" providerId="AD" clId="Web-{00344E9E-E3B0-B38F-BF89-B727AE3ABFA7}" dt="2025-06-09T19:20:48.835" v="325" actId="20577"/>
          <ac:spMkLst>
            <pc:docMk/>
            <pc:sldMk cId="1282406497" sldId="304"/>
            <ac:spMk id="4" creationId="{46B68271-8FD7-3E61-C958-DEE00A987574}"/>
          </ac:spMkLst>
        </pc:spChg>
        <pc:picChg chg="add mod">
          <ac:chgData name="Nicklas Olsen" userId="S::nicklas.olsen_studentambassadors.com#ext#@skymadesimple.onmicrosoft.com::1a711865-2a50-463e-abcd-ada1fb13a981" providerId="AD" clId="Web-{00344E9E-E3B0-B38F-BF89-B727AE3ABFA7}" dt="2025-06-09T19:21:08.273" v="330" actId="1076"/>
          <ac:picMkLst>
            <pc:docMk/>
            <pc:sldMk cId="1282406497" sldId="304"/>
            <ac:picMk id="3" creationId="{91C73FC8-D9D3-4C58-F6E9-EE4C3B70E392}"/>
          </ac:picMkLst>
        </pc:picChg>
      </pc:sldChg>
      <pc:sldChg chg="addSp delSp modSp ord modNotes">
        <pc:chgData name="Nicklas Olsen" userId="S::nicklas.olsen_studentambassadors.com#ext#@skymadesimple.onmicrosoft.com::1a711865-2a50-463e-abcd-ada1fb13a981" providerId="AD" clId="Web-{00344E9E-E3B0-B38F-BF89-B727AE3ABFA7}" dt="2025-06-09T19:22:13.525" v="344"/>
        <pc:sldMkLst>
          <pc:docMk/>
          <pc:sldMk cId="1287790578" sldId="305"/>
        </pc:sldMkLst>
        <pc:spChg chg="mod">
          <ac:chgData name="Nicklas Olsen" userId="S::nicklas.olsen_studentambassadors.com#ext#@skymadesimple.onmicrosoft.com::1a711865-2a50-463e-abcd-ada1fb13a981" providerId="AD" clId="Web-{00344E9E-E3B0-B38F-BF89-B727AE3ABFA7}" dt="2025-06-09T19:21:57.321" v="341" actId="20577"/>
          <ac:spMkLst>
            <pc:docMk/>
            <pc:sldMk cId="1287790578" sldId="305"/>
            <ac:spMk id="2" creationId="{B1F0FFA4-6FBB-AFC1-2C8C-34D99AAB25FE}"/>
          </ac:spMkLst>
        </pc:spChg>
      </pc:sldChg>
      <pc:sldChg chg="modSp ord">
        <pc:chgData name="Nicklas Olsen" userId="S::nicklas.olsen_studentambassadors.com#ext#@skymadesimple.onmicrosoft.com::1a711865-2a50-463e-abcd-ada1fb13a981" providerId="AD" clId="Web-{00344E9E-E3B0-B38F-BF89-B727AE3ABFA7}" dt="2025-06-09T19:30:04.960" v="436"/>
        <pc:sldMkLst>
          <pc:docMk/>
          <pc:sldMk cId="3261953628" sldId="306"/>
        </pc:sldMkLst>
        <pc:spChg chg="mod">
          <ac:chgData name="Nicklas Olsen" userId="S::nicklas.olsen_studentambassadors.com#ext#@skymadesimple.onmicrosoft.com::1a711865-2a50-463e-abcd-ada1fb13a981" providerId="AD" clId="Web-{00344E9E-E3B0-B38F-BF89-B727AE3ABFA7}" dt="2025-06-09T19:22:58.776" v="359" actId="20577"/>
          <ac:spMkLst>
            <pc:docMk/>
            <pc:sldMk cId="3261953628" sldId="306"/>
            <ac:spMk id="2" creationId="{AA663C59-6A12-1FD5-647D-604A747420C1}"/>
          </ac:spMkLst>
        </pc:spChg>
        <pc:spChg chg="mod">
          <ac:chgData name="Nicklas Olsen" userId="S::nicklas.olsen_studentambassadors.com#ext#@skymadesimple.onmicrosoft.com::1a711865-2a50-463e-abcd-ada1fb13a981" providerId="AD" clId="Web-{00344E9E-E3B0-B38F-BF89-B727AE3ABFA7}" dt="2025-06-09T19:29:18.303" v="420" actId="20577"/>
          <ac:spMkLst>
            <pc:docMk/>
            <pc:sldMk cId="3261953628" sldId="306"/>
            <ac:spMk id="3" creationId="{2FC913AD-606B-479B-336F-C019D051C976}"/>
          </ac:spMkLst>
        </pc:spChg>
      </pc:sldChg>
      <pc:sldChg chg="mod modShow">
        <pc:chgData name="Nicklas Olsen" userId="S::nicklas.olsen_studentambassadors.com#ext#@skymadesimple.onmicrosoft.com::1a711865-2a50-463e-abcd-ada1fb13a981" providerId="AD" clId="Web-{00344E9E-E3B0-B38F-BF89-B727AE3ABFA7}" dt="2025-06-09T17:21:05.740" v="167"/>
        <pc:sldMkLst>
          <pc:docMk/>
          <pc:sldMk cId="867004277" sldId="308"/>
        </pc:sldMkLst>
      </pc:sldChg>
      <pc:sldChg chg="mod modShow">
        <pc:chgData name="Nicklas Olsen" userId="S::nicklas.olsen_studentambassadors.com#ext#@skymadesimple.onmicrosoft.com::1a711865-2a50-463e-abcd-ada1fb13a981" providerId="AD" clId="Web-{00344E9E-E3B0-B38F-BF89-B727AE3ABFA7}" dt="2025-06-09T17:21:08.818" v="168"/>
        <pc:sldMkLst>
          <pc:docMk/>
          <pc:sldMk cId="3323403568" sldId="309"/>
        </pc:sldMkLst>
      </pc:sldChg>
      <pc:sldChg chg="addSp delSp modSp modNotes">
        <pc:chgData name="Nicklas Olsen" userId="S::nicklas.olsen_studentambassadors.com#ext#@skymadesimple.onmicrosoft.com::1a711865-2a50-463e-abcd-ada1fb13a981" providerId="AD" clId="Web-{00344E9E-E3B0-B38F-BF89-B727AE3ABFA7}" dt="2025-06-09T17:19:05.532" v="166"/>
        <pc:sldMkLst>
          <pc:docMk/>
          <pc:sldMk cId="2756693882" sldId="310"/>
        </pc:sldMkLst>
        <pc:spChg chg="mod">
          <ac:chgData name="Nicklas Olsen" userId="S::nicklas.olsen_studentambassadors.com#ext#@skymadesimple.onmicrosoft.com::1a711865-2a50-463e-abcd-ada1fb13a981" providerId="AD" clId="Web-{00344E9E-E3B0-B38F-BF89-B727AE3ABFA7}" dt="2025-06-09T17:18:02.015" v="154" actId="20577"/>
          <ac:spMkLst>
            <pc:docMk/>
            <pc:sldMk cId="2756693882" sldId="310"/>
            <ac:spMk id="2" creationId="{F64F894C-30B0-3E9D-7D77-39E31AF90D94}"/>
          </ac:spMkLst>
        </pc:spChg>
        <pc:picChg chg="add mod ord">
          <ac:chgData name="Nicklas Olsen" userId="S::nicklas.olsen_studentambassadors.com#ext#@skymadesimple.onmicrosoft.com::1a711865-2a50-463e-abcd-ada1fb13a981" providerId="AD" clId="Web-{00344E9E-E3B0-B38F-BF89-B727AE3ABFA7}" dt="2025-06-09T17:18:36.234" v="158" actId="1076"/>
          <ac:picMkLst>
            <pc:docMk/>
            <pc:sldMk cId="2756693882" sldId="310"/>
            <ac:picMk id="5" creationId="{E14165B7-574C-6B81-19A9-ED8215993AD9}"/>
          </ac:picMkLst>
        </pc:picChg>
      </pc:sldChg>
      <pc:sldChg chg="addSp modSp add replId modTransition addAnim modNotes">
        <pc:chgData name="Nicklas Olsen" userId="S::nicklas.olsen_studentambassadors.com#ext#@skymadesimple.onmicrosoft.com::1a711865-2a50-463e-abcd-ada1fb13a981" providerId="AD" clId="Web-{00344E9E-E3B0-B38F-BF89-B727AE3ABFA7}" dt="2025-06-09T19:49:16.181" v="602"/>
        <pc:sldMkLst>
          <pc:docMk/>
          <pc:sldMk cId="1564001279" sldId="311"/>
        </pc:sldMkLst>
        <pc:spChg chg="mod">
          <ac:chgData name="Nicklas Olsen" userId="S::nicklas.olsen_studentambassadors.com#ext#@skymadesimple.onmicrosoft.com::1a711865-2a50-463e-abcd-ada1fb13a981" providerId="AD" clId="Web-{00344E9E-E3B0-B38F-BF89-B727AE3ABFA7}" dt="2025-06-09T19:35:44.111" v="498" actId="20577"/>
          <ac:spMkLst>
            <pc:docMk/>
            <pc:sldMk cId="1564001279" sldId="311"/>
            <ac:spMk id="2" creationId="{CCBF4C2E-B3BA-A666-297E-6C8872E35C71}"/>
          </ac:spMkLst>
        </pc:spChg>
        <pc:spChg chg="mod">
          <ac:chgData name="Nicklas Olsen" userId="S::nicklas.olsen_studentambassadors.com#ext#@skymadesimple.onmicrosoft.com::1a711865-2a50-463e-abcd-ada1fb13a981" providerId="AD" clId="Web-{00344E9E-E3B0-B38F-BF89-B727AE3ABFA7}" dt="2025-06-09T19:48:24.117" v="599" actId="20577"/>
          <ac:spMkLst>
            <pc:docMk/>
            <pc:sldMk cId="1564001279" sldId="311"/>
            <ac:spMk id="3" creationId="{0C482A27-F767-5A9D-7E9A-397103CBD646}"/>
          </ac:spMkLst>
        </pc:spChg>
        <pc:picChg chg="add mod">
          <ac:chgData name="Nicklas Olsen" userId="S::nicklas.olsen_studentambassadors.com#ext#@skymadesimple.onmicrosoft.com::1a711865-2a50-463e-abcd-ada1fb13a981" providerId="AD" clId="Web-{00344E9E-E3B0-B38F-BF89-B727AE3ABFA7}" dt="2025-06-09T19:44:44.830" v="579" actId="1076"/>
          <ac:picMkLst>
            <pc:docMk/>
            <pc:sldMk cId="1564001279" sldId="311"/>
            <ac:picMk id="4" creationId="{669F1C18-ED4A-0393-91B6-38CE88D720A2}"/>
          </ac:picMkLst>
        </pc:picChg>
        <pc:picChg chg="add mod">
          <ac:chgData name="Nicklas Olsen" userId="S::nicklas.olsen_studentambassadors.com#ext#@skymadesimple.onmicrosoft.com::1a711865-2a50-463e-abcd-ada1fb13a981" providerId="AD" clId="Web-{00344E9E-E3B0-B38F-BF89-B727AE3ABFA7}" dt="2025-06-09T19:44:46.736" v="580" actId="1076"/>
          <ac:picMkLst>
            <pc:docMk/>
            <pc:sldMk cId="1564001279" sldId="311"/>
            <ac:picMk id="5" creationId="{25668544-4327-F844-844B-54547F92A505}"/>
          </ac:picMkLst>
        </pc:picChg>
        <pc:picChg chg="add mod">
          <ac:chgData name="Nicklas Olsen" userId="S::nicklas.olsen_studentambassadors.com#ext#@skymadesimple.onmicrosoft.com::1a711865-2a50-463e-abcd-ada1fb13a981" providerId="AD" clId="Web-{00344E9E-E3B0-B38F-BF89-B727AE3ABFA7}" dt="2025-06-09T19:48:15.633" v="598" actId="1076"/>
          <ac:picMkLst>
            <pc:docMk/>
            <pc:sldMk cId="1564001279" sldId="311"/>
            <ac:picMk id="6" creationId="{A79B20D7-B190-5603-8178-12E73AC4A271}"/>
          </ac:picMkLst>
        </pc:picChg>
        <pc:picChg chg="add mod">
          <ac:chgData name="Nicklas Olsen" userId="S::nicklas.olsen_studentambassadors.com#ext#@skymadesimple.onmicrosoft.com::1a711865-2a50-463e-abcd-ada1fb13a981" providerId="AD" clId="Web-{00344E9E-E3B0-B38F-BF89-B727AE3ABFA7}" dt="2025-06-09T19:49:08.415" v="601" actId="1076"/>
          <ac:picMkLst>
            <pc:docMk/>
            <pc:sldMk cId="1564001279" sldId="311"/>
            <ac:picMk id="7" creationId="{B9F75F17-DA7C-2B60-43C9-BF2B34AF32BB}"/>
          </ac:picMkLst>
        </pc:picChg>
      </pc:sldChg>
    </pc:docChg>
  </pc:docChgLst>
  <pc:docChgLst>
    <pc:chgData name="Nicklas Olsen" userId="S::nicklas.olsen_studentambassadors.com#ext#@skymadesimple.onmicrosoft.com::1a711865-2a50-463e-abcd-ada1fb13a981" providerId="AD" clId="Web-{BD473C89-EA9A-7893-D4C3-A91F6E49AD2B}"/>
    <pc:docChg chg="addSld delSld modSld">
      <pc:chgData name="Nicklas Olsen" userId="S::nicklas.olsen_studentambassadors.com#ext#@skymadesimple.onmicrosoft.com::1a711865-2a50-463e-abcd-ada1fb13a981" providerId="AD" clId="Web-{BD473C89-EA9A-7893-D4C3-A91F6E49AD2B}" dt="2025-06-09T20:09:24.899" v="177" actId="1076"/>
      <pc:docMkLst>
        <pc:docMk/>
      </pc:docMkLst>
      <pc:sldChg chg="modSp">
        <pc:chgData name="Nicklas Olsen" userId="S::nicklas.olsen_studentambassadors.com#ext#@skymadesimple.onmicrosoft.com::1a711865-2a50-463e-abcd-ada1fb13a981" providerId="AD" clId="Web-{BD473C89-EA9A-7893-D4C3-A91F6E49AD2B}" dt="2025-06-09T19:50:29.493" v="10" actId="20577"/>
        <pc:sldMkLst>
          <pc:docMk/>
          <pc:sldMk cId="682217843" sldId="258"/>
        </pc:sldMkLst>
        <pc:spChg chg="mod">
          <ac:chgData name="Nicklas Olsen" userId="S::nicklas.olsen_studentambassadors.com#ext#@skymadesimple.onmicrosoft.com::1a711865-2a50-463e-abcd-ada1fb13a981" providerId="AD" clId="Web-{BD473C89-EA9A-7893-D4C3-A91F6E49AD2B}" dt="2025-06-09T19:50:29.493" v="10" actId="20577"/>
          <ac:spMkLst>
            <pc:docMk/>
            <pc:sldMk cId="682217843" sldId="258"/>
            <ac:spMk id="5" creationId="{F55F43C5-F4A7-1D00-3AF3-7628C99EEC61}"/>
          </ac:spMkLst>
        </pc:spChg>
      </pc:sldChg>
      <pc:sldChg chg="del">
        <pc:chgData name="Nicklas Olsen" userId="S::nicklas.olsen_studentambassadors.com#ext#@skymadesimple.onmicrosoft.com::1a711865-2a50-463e-abcd-ada1fb13a981" providerId="AD" clId="Web-{BD473C89-EA9A-7893-D4C3-A91F6E49AD2B}" dt="2025-06-09T20:02:54.306" v="69"/>
        <pc:sldMkLst>
          <pc:docMk/>
          <pc:sldMk cId="3945301315" sldId="270"/>
        </pc:sldMkLst>
      </pc:sldChg>
      <pc:sldChg chg="delSp">
        <pc:chgData name="Nicklas Olsen" userId="S::nicklas.olsen_studentambassadors.com#ext#@skymadesimple.onmicrosoft.com::1a711865-2a50-463e-abcd-ada1fb13a981" providerId="AD" clId="Web-{BD473C89-EA9A-7893-D4C3-A91F6E49AD2B}" dt="2025-06-09T19:58:57.434" v="60"/>
        <pc:sldMkLst>
          <pc:docMk/>
          <pc:sldMk cId="1287790578" sldId="305"/>
        </pc:sldMkLst>
      </pc:sldChg>
      <pc:sldChg chg="addAnim delAnim">
        <pc:chgData name="Nicklas Olsen" userId="S::nicklas.olsen_studentambassadors.com#ext#@skymadesimple.onmicrosoft.com::1a711865-2a50-463e-abcd-ada1fb13a981" providerId="AD" clId="Web-{BD473C89-EA9A-7893-D4C3-A91F6E49AD2B}" dt="2025-06-09T20:02:22.976" v="65"/>
        <pc:sldMkLst>
          <pc:docMk/>
          <pc:sldMk cId="3261953628" sldId="306"/>
        </pc:sldMkLst>
      </pc:sldChg>
      <pc:sldChg chg="del mod modShow">
        <pc:chgData name="Nicklas Olsen" userId="S::nicklas.olsen_studentambassadors.com#ext#@skymadesimple.onmicrosoft.com::1a711865-2a50-463e-abcd-ada1fb13a981" providerId="AD" clId="Web-{BD473C89-EA9A-7893-D4C3-A91F6E49AD2B}" dt="2025-06-09T20:02:51.759" v="66"/>
        <pc:sldMkLst>
          <pc:docMk/>
          <pc:sldMk cId="96264012" sldId="307"/>
        </pc:sldMkLst>
      </pc:sldChg>
      <pc:sldChg chg="del">
        <pc:chgData name="Nicklas Olsen" userId="S::nicklas.olsen_studentambassadors.com#ext#@skymadesimple.onmicrosoft.com::1a711865-2a50-463e-abcd-ada1fb13a981" providerId="AD" clId="Web-{BD473C89-EA9A-7893-D4C3-A91F6E49AD2B}" dt="2025-06-09T20:02:52.899" v="67"/>
        <pc:sldMkLst>
          <pc:docMk/>
          <pc:sldMk cId="867004277" sldId="308"/>
        </pc:sldMkLst>
      </pc:sldChg>
      <pc:sldChg chg="del">
        <pc:chgData name="Nicklas Olsen" userId="S::nicklas.olsen_studentambassadors.com#ext#@skymadesimple.onmicrosoft.com::1a711865-2a50-463e-abcd-ada1fb13a981" providerId="AD" clId="Web-{BD473C89-EA9A-7893-D4C3-A91F6E49AD2B}" dt="2025-06-09T20:02:53.696" v="68"/>
        <pc:sldMkLst>
          <pc:docMk/>
          <pc:sldMk cId="3323403568" sldId="309"/>
        </pc:sldMkLst>
      </pc:sldChg>
      <pc:sldChg chg="modSp addAnim delAnim modNotes">
        <pc:chgData name="Nicklas Olsen" userId="S::nicklas.olsen_studentambassadors.com#ext#@skymadesimple.onmicrosoft.com::1a711865-2a50-463e-abcd-ada1fb13a981" providerId="AD" clId="Web-{BD473C89-EA9A-7893-D4C3-A91F6E49AD2B}" dt="2025-06-09T19:59:20.482" v="61"/>
        <pc:sldMkLst>
          <pc:docMk/>
          <pc:sldMk cId="1564001279" sldId="311"/>
        </pc:sldMkLst>
        <pc:picChg chg="mod">
          <ac:chgData name="Nicklas Olsen" userId="S::nicklas.olsen_studentambassadors.com#ext#@skymadesimple.onmicrosoft.com::1a711865-2a50-463e-abcd-ada1fb13a981" providerId="AD" clId="Web-{BD473C89-EA9A-7893-D4C3-A91F6E49AD2B}" dt="2025-06-09T19:51:47.199" v="18" actId="1076"/>
          <ac:picMkLst>
            <pc:docMk/>
            <pc:sldMk cId="1564001279" sldId="311"/>
            <ac:picMk id="6" creationId="{A79B20D7-B190-5603-8178-12E73AC4A271}"/>
          </ac:picMkLst>
        </pc:picChg>
        <pc:picChg chg="mod">
          <ac:chgData name="Nicklas Olsen" userId="S::nicklas.olsen_studentambassadors.com#ext#@skymadesimple.onmicrosoft.com::1a711865-2a50-463e-abcd-ada1fb13a981" providerId="AD" clId="Web-{BD473C89-EA9A-7893-D4C3-A91F6E49AD2B}" dt="2025-06-09T19:51:28.558" v="13" actId="1076"/>
          <ac:picMkLst>
            <pc:docMk/>
            <pc:sldMk cId="1564001279" sldId="311"/>
            <ac:picMk id="7" creationId="{B9F75F17-DA7C-2B60-43C9-BF2B34AF32BB}"/>
          </ac:picMkLst>
        </pc:picChg>
      </pc:sldChg>
      <pc:sldChg chg="addSp modSp add replId">
        <pc:chgData name="Nicklas Olsen" userId="S::nicklas.olsen_studentambassadors.com#ext#@skymadesimple.onmicrosoft.com::1a711865-2a50-463e-abcd-ada1fb13a981" providerId="AD" clId="Web-{BD473C89-EA9A-7893-D4C3-A91F6E49AD2B}" dt="2025-06-09T19:55:43.614" v="59" actId="1076"/>
        <pc:sldMkLst>
          <pc:docMk/>
          <pc:sldMk cId="1544086221" sldId="312"/>
        </pc:sldMkLst>
        <pc:spChg chg="mod">
          <ac:chgData name="Nicklas Olsen" userId="S::nicklas.olsen_studentambassadors.com#ext#@skymadesimple.onmicrosoft.com::1a711865-2a50-463e-abcd-ada1fb13a981" providerId="AD" clId="Web-{BD473C89-EA9A-7893-D4C3-A91F6E49AD2B}" dt="2025-06-09T19:53:28.422" v="32" actId="20577"/>
          <ac:spMkLst>
            <pc:docMk/>
            <pc:sldMk cId="1544086221" sldId="312"/>
            <ac:spMk id="2" creationId="{483B69BE-93C5-ACE1-B2BF-7FDDABFEB831}"/>
          </ac:spMkLst>
        </pc:spChg>
        <pc:spChg chg="mod">
          <ac:chgData name="Nicklas Olsen" userId="S::nicklas.olsen_studentambassadors.com#ext#@skymadesimple.onmicrosoft.com::1a711865-2a50-463e-abcd-ada1fb13a981" providerId="AD" clId="Web-{BD473C89-EA9A-7893-D4C3-A91F6E49AD2B}" dt="2025-06-09T19:55:32.786" v="54" actId="20577"/>
          <ac:spMkLst>
            <pc:docMk/>
            <pc:sldMk cId="1544086221" sldId="312"/>
            <ac:spMk id="3" creationId="{625F6B2C-4EFE-B91A-6C97-59C328EAC304}"/>
          </ac:spMkLst>
        </pc:spChg>
        <pc:picChg chg="add mod">
          <ac:chgData name="Nicklas Olsen" userId="S::nicklas.olsen_studentambassadors.com#ext#@skymadesimple.onmicrosoft.com::1a711865-2a50-463e-abcd-ada1fb13a981" providerId="AD" clId="Web-{BD473C89-EA9A-7893-D4C3-A91F6E49AD2B}" dt="2025-06-09T19:55:43.614" v="59" actId="1076"/>
          <ac:picMkLst>
            <pc:docMk/>
            <pc:sldMk cId="1544086221" sldId="312"/>
            <ac:picMk id="4" creationId="{97D1D1C1-EF71-2BE2-6543-668514DC2A1A}"/>
          </ac:picMkLst>
        </pc:picChg>
      </pc:sldChg>
      <pc:sldChg chg="addSp delSp modSp add replId addAnim modNotes">
        <pc:chgData name="Nicklas Olsen" userId="S::nicklas.olsen_studentambassadors.com#ext#@skymadesimple.onmicrosoft.com::1a711865-2a50-463e-abcd-ada1fb13a981" providerId="AD" clId="Web-{BD473C89-EA9A-7893-D4C3-A91F6E49AD2B}" dt="2025-06-09T20:09:24.899" v="177" actId="1076"/>
        <pc:sldMkLst>
          <pc:docMk/>
          <pc:sldMk cId="1876374604" sldId="313"/>
        </pc:sldMkLst>
        <pc:spChg chg="mod">
          <ac:chgData name="Nicklas Olsen" userId="S::nicklas.olsen_studentambassadors.com#ext#@skymadesimple.onmicrosoft.com::1a711865-2a50-463e-abcd-ada1fb13a981" providerId="AD" clId="Web-{BD473C89-EA9A-7893-D4C3-A91F6E49AD2B}" dt="2025-06-09T20:03:25.807" v="85" actId="20577"/>
          <ac:spMkLst>
            <pc:docMk/>
            <pc:sldMk cId="1876374604" sldId="313"/>
            <ac:spMk id="2" creationId="{C86D95C4-0842-3404-024F-37174F8DD3BF}"/>
          </ac:spMkLst>
        </pc:spChg>
        <pc:spChg chg="add mod">
          <ac:chgData name="Nicklas Olsen" userId="S::nicklas.olsen_studentambassadors.com#ext#@skymadesimple.onmicrosoft.com::1a711865-2a50-463e-abcd-ada1fb13a981" providerId="AD" clId="Web-{BD473C89-EA9A-7893-D4C3-A91F6E49AD2B}" dt="2025-06-09T20:09:23.602" v="176" actId="20577"/>
          <ac:spMkLst>
            <pc:docMk/>
            <pc:sldMk cId="1876374604" sldId="313"/>
            <ac:spMk id="4" creationId="{A42A7E3E-2A23-2D05-EED7-F3CE69CF47F3}"/>
          </ac:spMkLst>
        </pc:spChg>
        <pc:picChg chg="add mod">
          <ac:chgData name="Nicklas Olsen" userId="S::nicklas.olsen_studentambassadors.com#ext#@skymadesimple.onmicrosoft.com::1a711865-2a50-463e-abcd-ada1fb13a981" providerId="AD" clId="Web-{BD473C89-EA9A-7893-D4C3-A91F6E49AD2B}" dt="2025-06-09T20:07:46.942" v="153" actId="1076"/>
          <ac:picMkLst>
            <pc:docMk/>
            <pc:sldMk cId="1876374604" sldId="313"/>
            <ac:picMk id="6" creationId="{6ED9A151-2704-0182-0373-5179C3FCC192}"/>
          </ac:picMkLst>
        </pc:picChg>
        <pc:picChg chg="add mod">
          <ac:chgData name="Nicklas Olsen" userId="S::nicklas.olsen_studentambassadors.com#ext#@skymadesimple.onmicrosoft.com::1a711865-2a50-463e-abcd-ada1fb13a981" providerId="AD" clId="Web-{BD473C89-EA9A-7893-D4C3-A91F6E49AD2B}" dt="2025-06-09T20:09:24.899" v="177" actId="1076"/>
          <ac:picMkLst>
            <pc:docMk/>
            <pc:sldMk cId="1876374604" sldId="313"/>
            <ac:picMk id="7" creationId="{1D198E44-C6EB-11B3-2F71-FFEEE055BA50}"/>
          </ac:picMkLst>
        </pc:picChg>
        <pc:picChg chg="add mod">
          <ac:chgData name="Nicklas Olsen" userId="S::nicklas.olsen_studentambassadors.com#ext#@skymadesimple.onmicrosoft.com::1a711865-2a50-463e-abcd-ada1fb13a981" providerId="AD" clId="Web-{BD473C89-EA9A-7893-D4C3-A91F6E49AD2B}" dt="2025-06-09T20:08:19.709" v="156" actId="1076"/>
          <ac:picMkLst>
            <pc:docMk/>
            <pc:sldMk cId="1876374604" sldId="313"/>
            <ac:picMk id="8" creationId="{E15F388B-766F-4E0A-1A5E-BBCCFC3E4CD1}"/>
          </ac:picMkLst>
        </pc:picChg>
        <pc:picChg chg="add mod">
          <ac:chgData name="Nicklas Olsen" userId="S::nicklas.olsen_studentambassadors.com#ext#@skymadesimple.onmicrosoft.com::1a711865-2a50-463e-abcd-ada1fb13a981" providerId="AD" clId="Web-{BD473C89-EA9A-7893-D4C3-A91F6E49AD2B}" dt="2025-06-09T20:08:40.944" v="158" actId="1076"/>
          <ac:picMkLst>
            <pc:docMk/>
            <pc:sldMk cId="1876374604" sldId="313"/>
            <ac:picMk id="9" creationId="{5E0E0EEE-6E04-154A-B540-CAD725BA644B}"/>
          </ac:picMkLst>
        </pc:picChg>
      </pc:sldChg>
    </pc:docChg>
  </pc:docChgLst>
  <pc:docChgLst>
    <pc:chgData name="Jonas Bøgvad" userId="S::jb@skymadesimple.io::3ccd7f20-6c69-4d4e-9e13-bfb9a34adc45" providerId="AD" clId="Web-{06AF4673-1AED-D78A-7067-A05E04F3F456}"/>
    <pc:docChg chg="addSld modSld sldOrd">
      <pc:chgData name="Jonas Bøgvad" userId="S::jb@skymadesimple.io::3ccd7f20-6c69-4d4e-9e13-bfb9a34adc45" providerId="AD" clId="Web-{06AF4673-1AED-D78A-7067-A05E04F3F456}" dt="2025-06-11T17:47:11.196" v="117" actId="20577"/>
      <pc:docMkLst>
        <pc:docMk/>
      </pc:docMkLst>
      <pc:sldChg chg="modSp add">
        <pc:chgData name="Jonas Bøgvad" userId="S::jb@skymadesimple.io::3ccd7f20-6c69-4d4e-9e13-bfb9a34adc45" providerId="AD" clId="Web-{06AF4673-1AED-D78A-7067-A05E04F3F456}" dt="2025-06-11T17:47:11.196" v="117" actId="20577"/>
        <pc:sldMkLst>
          <pc:docMk/>
          <pc:sldMk cId="529605987" sldId="276"/>
        </pc:sldMkLst>
        <pc:spChg chg="mod">
          <ac:chgData name="Jonas Bøgvad" userId="S::jb@skymadesimple.io::3ccd7f20-6c69-4d4e-9e13-bfb9a34adc45" providerId="AD" clId="Web-{06AF4673-1AED-D78A-7067-A05E04F3F456}" dt="2025-06-11T17:47:11.196" v="117" actId="20577"/>
          <ac:spMkLst>
            <pc:docMk/>
            <pc:sldMk cId="529605987" sldId="276"/>
            <ac:spMk id="7" creationId="{040B7C11-3056-4057-9644-CCA148822E1A}"/>
          </ac:spMkLst>
        </pc:spChg>
      </pc:sldChg>
      <pc:sldChg chg="modSp">
        <pc:chgData name="Jonas Bøgvad" userId="S::jb@skymadesimple.io::3ccd7f20-6c69-4d4e-9e13-bfb9a34adc45" providerId="AD" clId="Web-{06AF4673-1AED-D78A-7067-A05E04F3F456}" dt="2025-06-11T17:46:21.069" v="112" actId="20577"/>
        <pc:sldMkLst>
          <pc:docMk/>
          <pc:sldMk cId="4286153853" sldId="301"/>
        </pc:sldMkLst>
        <pc:spChg chg="mod">
          <ac:chgData name="Jonas Bøgvad" userId="S::jb@skymadesimple.io::3ccd7f20-6c69-4d4e-9e13-bfb9a34adc45" providerId="AD" clId="Web-{06AF4673-1AED-D78A-7067-A05E04F3F456}" dt="2025-06-11T17:46:21.069" v="112" actId="20577"/>
          <ac:spMkLst>
            <pc:docMk/>
            <pc:sldMk cId="4286153853" sldId="301"/>
            <ac:spMk id="3" creationId="{9213CD60-AFA8-11ED-4D56-A85EAFF412CF}"/>
          </ac:spMkLst>
        </pc:spChg>
      </pc:sldChg>
      <pc:sldChg chg="addSp delSp modSp new ord">
        <pc:chgData name="Jonas Bøgvad" userId="S::jb@skymadesimple.io::3ccd7f20-6c69-4d4e-9e13-bfb9a34adc45" providerId="AD" clId="Web-{06AF4673-1AED-D78A-7067-A05E04F3F456}" dt="2025-06-11T17:22:40.888" v="31"/>
        <pc:sldMkLst>
          <pc:docMk/>
          <pc:sldMk cId="1695599959" sldId="314"/>
        </pc:sldMkLst>
        <pc:spChg chg="mod">
          <ac:chgData name="Jonas Bøgvad" userId="S::jb@skymadesimple.io::3ccd7f20-6c69-4d4e-9e13-bfb9a34adc45" providerId="AD" clId="Web-{06AF4673-1AED-D78A-7067-A05E04F3F456}" dt="2025-06-11T17:22:05.448" v="28" actId="20577"/>
          <ac:spMkLst>
            <pc:docMk/>
            <pc:sldMk cId="1695599959" sldId="314"/>
            <ac:spMk id="2" creationId="{A0D779F8-5349-D6E1-3F33-2E76A6BAC4C9}"/>
          </ac:spMkLst>
        </pc:spChg>
        <pc:spChg chg="del">
          <ac:chgData name="Jonas Bøgvad" userId="S::jb@skymadesimple.io::3ccd7f20-6c69-4d4e-9e13-bfb9a34adc45" providerId="AD" clId="Web-{06AF4673-1AED-D78A-7067-A05E04F3F456}" dt="2025-06-11T17:21:11.726" v="6"/>
          <ac:spMkLst>
            <pc:docMk/>
            <pc:sldMk cId="1695599959" sldId="314"/>
            <ac:spMk id="3" creationId="{66F06657-2A82-F8C8-A957-0D5901B7F608}"/>
          </ac:spMkLst>
        </pc:spChg>
        <pc:spChg chg="add del mod">
          <ac:chgData name="Jonas Bøgvad" userId="S::jb@skymadesimple.io::3ccd7f20-6c69-4d4e-9e13-bfb9a34adc45" providerId="AD" clId="Web-{06AF4673-1AED-D78A-7067-A05E04F3F456}" dt="2025-06-11T17:21:24.461" v="10"/>
          <ac:spMkLst>
            <pc:docMk/>
            <pc:sldMk cId="1695599959" sldId="314"/>
            <ac:spMk id="6" creationId="{55D2961A-4415-F2C3-AAC8-BE66772D90E0}"/>
          </ac:spMkLst>
        </pc:spChg>
        <pc:spChg chg="add del mod">
          <ac:chgData name="Jonas Bøgvad" userId="S::jb@skymadesimple.io::3ccd7f20-6c69-4d4e-9e13-bfb9a34adc45" providerId="AD" clId="Web-{06AF4673-1AED-D78A-7067-A05E04F3F456}" dt="2025-06-11T17:21:32.336" v="13"/>
          <ac:spMkLst>
            <pc:docMk/>
            <pc:sldMk cId="1695599959" sldId="314"/>
            <ac:spMk id="9" creationId="{47BE0FC3-7049-0E6A-8589-108076756320}"/>
          </ac:spMkLst>
        </pc:spChg>
        <pc:picChg chg="add del mod ord">
          <ac:chgData name="Jonas Bøgvad" userId="S::jb@skymadesimple.io::3ccd7f20-6c69-4d4e-9e13-bfb9a34adc45" providerId="AD" clId="Web-{06AF4673-1AED-D78A-7067-A05E04F3F456}" dt="2025-06-11T17:21:17.726" v="9"/>
          <ac:picMkLst>
            <pc:docMk/>
            <pc:sldMk cId="1695599959" sldId="314"/>
            <ac:picMk id="4" creationId="{9245F227-1614-2019-0E21-729B1E19F890}"/>
          </ac:picMkLst>
        </pc:picChg>
        <pc:picChg chg="add del mod ord">
          <ac:chgData name="Jonas Bøgvad" userId="S::jb@skymadesimple.io::3ccd7f20-6c69-4d4e-9e13-bfb9a34adc45" providerId="AD" clId="Web-{06AF4673-1AED-D78A-7067-A05E04F3F456}" dt="2025-06-11T17:21:28.774" v="12"/>
          <ac:picMkLst>
            <pc:docMk/>
            <pc:sldMk cId="1695599959" sldId="314"/>
            <ac:picMk id="7" creationId="{CA186E19-ADB2-3186-90C0-0B779FA5E7E7}"/>
          </ac:picMkLst>
        </pc:picChg>
        <pc:picChg chg="add mod ord">
          <ac:chgData name="Jonas Bøgvad" userId="S::jb@skymadesimple.io::3ccd7f20-6c69-4d4e-9e13-bfb9a34adc45" providerId="AD" clId="Web-{06AF4673-1AED-D78A-7067-A05E04F3F456}" dt="2025-06-11T17:22:12.167" v="29" actId="1076"/>
          <ac:picMkLst>
            <pc:docMk/>
            <pc:sldMk cId="1695599959" sldId="314"/>
            <ac:picMk id="10" creationId="{2D48F1BD-B3BA-8604-D722-A305F797CA7B}"/>
          </ac:picMkLst>
        </pc:picChg>
      </pc:sldChg>
      <pc:sldChg chg="addSp modSp new">
        <pc:chgData name="Jonas Bøgvad" userId="S::jb@skymadesimple.io::3ccd7f20-6c69-4d4e-9e13-bfb9a34adc45" providerId="AD" clId="Web-{06AF4673-1AED-D78A-7067-A05E04F3F456}" dt="2025-06-11T17:42:43.171" v="97" actId="14100"/>
        <pc:sldMkLst>
          <pc:docMk/>
          <pc:sldMk cId="2900407731" sldId="315"/>
        </pc:sldMkLst>
        <pc:spChg chg="mod">
          <ac:chgData name="Jonas Bøgvad" userId="S::jb@skymadesimple.io::3ccd7f20-6c69-4d4e-9e13-bfb9a34adc45" providerId="AD" clId="Web-{06AF4673-1AED-D78A-7067-A05E04F3F456}" dt="2025-06-11T17:23:43.580" v="39" actId="20577"/>
          <ac:spMkLst>
            <pc:docMk/>
            <pc:sldMk cId="2900407731" sldId="315"/>
            <ac:spMk id="2" creationId="{D548D81F-4ED6-143F-16F6-AEF1123B6209}"/>
          </ac:spMkLst>
        </pc:spChg>
        <pc:spChg chg="mod">
          <ac:chgData name="Jonas Bøgvad" userId="S::jb@skymadesimple.io::3ccd7f20-6c69-4d4e-9e13-bfb9a34adc45" providerId="AD" clId="Web-{06AF4673-1AED-D78A-7067-A05E04F3F456}" dt="2025-06-11T17:42:35.530" v="95" actId="14100"/>
          <ac:spMkLst>
            <pc:docMk/>
            <pc:sldMk cId="2900407731" sldId="315"/>
            <ac:spMk id="3" creationId="{2423AA07-543C-5E1C-C604-89906DD8B552}"/>
          </ac:spMkLst>
        </pc:spChg>
        <pc:picChg chg="add mod">
          <ac:chgData name="Jonas Bøgvad" userId="S::jb@skymadesimple.io::3ccd7f20-6c69-4d4e-9e13-bfb9a34adc45" providerId="AD" clId="Web-{06AF4673-1AED-D78A-7067-A05E04F3F456}" dt="2025-06-11T17:42:43.171" v="97" actId="14100"/>
          <ac:picMkLst>
            <pc:docMk/>
            <pc:sldMk cId="2900407731" sldId="315"/>
            <ac:picMk id="4" creationId="{8E0E9A4B-6F64-A87F-6053-BFDE986B903B}"/>
          </ac:picMkLst>
        </pc:picChg>
      </pc:sldChg>
    </pc:docChg>
  </pc:docChgLst>
</pc:chgInfo>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2D3D65-B77D-4FB3-AB25-F57290C772A7}" type="datetimeFigureOut">
              <a:rPr lang="en-DK" smtClean="0"/>
              <a:t>06/11/2025</a:t>
            </a:fld>
            <a:endParaRPr lang="en-D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D9162F-9E0F-4E82-B7BF-DEF0AFF6FEBA}" type="slidenum">
              <a:rPr lang="en-DK" smtClean="0"/>
              <a:t>‹#›</a:t>
            </a:fld>
            <a:endParaRPr lang="en-DK"/>
          </a:p>
        </p:txBody>
      </p:sp>
    </p:spTree>
    <p:extLst>
      <p:ext uri="{BB962C8B-B14F-4D97-AF65-F5344CB8AC3E}">
        <p14:creationId xmlns:p14="http://schemas.microsoft.com/office/powerpoint/2010/main" val="34627807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msendpointmgr.com/2025/05/14/intune-mermaid/"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learn.microsoft.com/en-us/entra/identity/hybrid/connect/reference-connect-version-history#2530" TargetMode="External"/><Relationship Id="rId7" Type="http://schemas.openxmlformats.org/officeDocument/2006/relationships/hyperlink" Target="https://youtu.be/rtw_5HLCLCY?si=C2WwAvv7kPqcr9Bs"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techcommunity.microsoft.com/blog/intunecustomersuccess/microsoft-intune-connector-for-active-directory-security-update/4386898" TargetMode="External"/><Relationship Id="rId5" Type="http://schemas.openxmlformats.org/officeDocument/2006/relationships/hyperlink" Target="https://entra.news/p/decommissioning-on-prem-ad-lessons" TargetMode="External"/><Relationship Id="rId4" Type="http://schemas.openxmlformats.org/officeDocument/2006/relationships/hyperlink" Target="https://learn.microsoft.com/en-us/intune/intune-service/fundamentals/whats-new#endpoint-privilege-management-rules-explicitly-deny-elevation"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eveloper.apple.com/videos/play/wwdc2025/258?time=738"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learn.microsoft.com/en-us/entra/identity/devices/sso-linux?tabs=debian-install%2Cdebian-update%2Cdebian-uninstall#feature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D9162F-9E0F-4E82-B7BF-DEF0AFF6FEBA}" type="slidenum">
              <a:rPr lang="en-DK" smtClean="0"/>
              <a:t>1</a:t>
            </a:fld>
            <a:endParaRPr lang="en-DK"/>
          </a:p>
        </p:txBody>
      </p:sp>
    </p:spTree>
    <p:extLst>
      <p:ext uri="{BB962C8B-B14F-4D97-AF65-F5344CB8AC3E}">
        <p14:creationId xmlns:p14="http://schemas.microsoft.com/office/powerpoint/2010/main" val="38868540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760D92-801C-F69E-BAC7-DC2690914B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3550E5-FBF9-C52A-D0F3-CDB4860C4F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9882EB4-7B6A-7B9F-008F-88C0957ECFF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161E6AF-7F01-8F48-4BC1-37F42A4AC3E3}"/>
              </a:ext>
            </a:extLst>
          </p:cNvPr>
          <p:cNvSpPr>
            <a:spLocks noGrp="1"/>
          </p:cNvSpPr>
          <p:nvPr>
            <p:ph type="sldNum" sz="quarter" idx="5"/>
          </p:nvPr>
        </p:nvSpPr>
        <p:spPr/>
        <p:txBody>
          <a:bodyPr/>
          <a:lstStyle/>
          <a:p>
            <a:fld id="{C6D9162F-9E0F-4E82-B7BF-DEF0AFF6FEBA}" type="slidenum">
              <a:rPr lang="en-DK" smtClean="0"/>
              <a:t>11</a:t>
            </a:fld>
            <a:endParaRPr lang="en-DK"/>
          </a:p>
        </p:txBody>
      </p:sp>
    </p:spTree>
    <p:extLst>
      <p:ext uri="{BB962C8B-B14F-4D97-AF65-F5344CB8AC3E}">
        <p14:creationId xmlns:p14="http://schemas.microsoft.com/office/powerpoint/2010/main" val="10402831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MDA acts as the brain between endpoint signals, identity risks, and cloud app usage. It sees risky behavior across Microsoft 365, Defender, Entra ID, and can even connect to external apps like Salesforce or AWS.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Cloud Access Security Broker</a:t>
            </a:r>
          </a:p>
        </p:txBody>
      </p:sp>
      <p:sp>
        <p:nvSpPr>
          <p:cNvPr id="4" name="Slide Number Placeholder 3"/>
          <p:cNvSpPr>
            <a:spLocks noGrp="1"/>
          </p:cNvSpPr>
          <p:nvPr>
            <p:ph type="sldNum" sz="quarter" idx="5"/>
          </p:nvPr>
        </p:nvSpPr>
        <p:spPr/>
        <p:txBody>
          <a:bodyPr/>
          <a:lstStyle/>
          <a:p>
            <a:fld id="{4E93C7D5-4A52-40FA-A438-BC0D90C30E1D}" type="slidenum">
              <a:rPr lang="en-GB" smtClean="0"/>
              <a:t>13</a:t>
            </a:fld>
            <a:endParaRPr lang="en-GB"/>
          </a:p>
        </p:txBody>
      </p:sp>
    </p:spTree>
    <p:extLst>
      <p:ext uri="{BB962C8B-B14F-4D97-AF65-F5344CB8AC3E}">
        <p14:creationId xmlns:p14="http://schemas.microsoft.com/office/powerpoint/2010/main" val="1617418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E15CC2-757D-BD44-314F-B9C2B5AA56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8D95D0-692C-5773-19A0-33DA33E5EE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3FA46C-0B63-A4BF-891E-3F1241159721}"/>
              </a:ext>
            </a:extLst>
          </p:cNvPr>
          <p:cNvSpPr>
            <a:spLocks noGrp="1"/>
          </p:cNvSpPr>
          <p:nvPr>
            <p:ph type="body" idx="1"/>
          </p:nvPr>
        </p:nvSpPr>
        <p:spPr/>
        <p:txBody>
          <a:bodyPr/>
          <a:lstStyle/>
          <a:p>
            <a:endParaRPr lang="en-US">
              <a:ea typeface="Calibri"/>
              <a:cs typeface="Calibri"/>
            </a:endParaRPr>
          </a:p>
          <a:p>
            <a:r>
              <a:rPr lang="en-US">
                <a:hlinkClick r:id="rId3"/>
              </a:rPr>
              <a:t>Intune Mermaid - MSEndpointMgr</a:t>
            </a:r>
            <a:endParaRPr lang="en-US"/>
          </a:p>
          <a:p>
            <a:endParaRPr lang="en-US">
              <a:ea typeface="Calibri"/>
              <a:cs typeface="Calibri"/>
            </a:endParaRPr>
          </a:p>
        </p:txBody>
      </p:sp>
      <p:sp>
        <p:nvSpPr>
          <p:cNvPr id="4" name="Slide Number Placeholder 3">
            <a:extLst>
              <a:ext uri="{FF2B5EF4-FFF2-40B4-BE49-F238E27FC236}">
                <a16:creationId xmlns:a16="http://schemas.microsoft.com/office/drawing/2014/main" id="{A9B6223B-AE38-6C69-D2E7-3D12E37B884B}"/>
              </a:ext>
            </a:extLst>
          </p:cNvPr>
          <p:cNvSpPr>
            <a:spLocks noGrp="1"/>
          </p:cNvSpPr>
          <p:nvPr>
            <p:ph type="sldNum" sz="quarter" idx="5"/>
          </p:nvPr>
        </p:nvSpPr>
        <p:spPr/>
        <p:txBody>
          <a:bodyPr/>
          <a:lstStyle/>
          <a:p>
            <a:fld id="{C6D9162F-9E0F-4E82-B7BF-DEF0AFF6FEBA}" type="slidenum">
              <a:rPr lang="en-DK" smtClean="0"/>
              <a:t>15</a:t>
            </a:fld>
            <a:endParaRPr lang="en-DK"/>
          </a:p>
        </p:txBody>
      </p:sp>
    </p:spTree>
    <p:extLst>
      <p:ext uri="{BB962C8B-B14F-4D97-AF65-F5344CB8AC3E}">
        <p14:creationId xmlns:p14="http://schemas.microsoft.com/office/powerpoint/2010/main" val="2906896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Objective of </a:t>
            </a:r>
            <a:r>
              <a:rPr lang="en-GB" err="1"/>
              <a:t>CloudHour</a:t>
            </a:r>
            <a:endParaRPr lang="en-GB"/>
          </a:p>
          <a:p>
            <a:pPr lvl="1"/>
            <a:r>
              <a:rPr lang="en-GB"/>
              <a:t>The objective of </a:t>
            </a:r>
            <a:r>
              <a:rPr lang="en-GB" err="1"/>
              <a:t>CloudHour</a:t>
            </a:r>
            <a:r>
              <a:rPr lang="en-GB"/>
              <a:t> is to create a collaborative space where professionals can come together to discuss, learn, and share insights on the most pressing topics in cloud security and modern workplace technology.</a:t>
            </a:r>
          </a:p>
          <a:p>
            <a:r>
              <a:rPr lang="en-GB"/>
              <a:t>Why its important</a:t>
            </a:r>
          </a:p>
          <a:p>
            <a:pPr lvl="1"/>
            <a:r>
              <a:rPr lang="en-GB" err="1"/>
              <a:t>CloudHour</a:t>
            </a:r>
            <a:r>
              <a:rPr lang="en-GB"/>
              <a:t> is important because, in the rapidly evolving landscape of cloud security and workplace technologies, staying updated and connected is crucial for career growth and organizational resilience</a:t>
            </a:r>
          </a:p>
          <a:p>
            <a:r>
              <a:rPr lang="en-GB"/>
              <a:t>How it will benefit the community</a:t>
            </a:r>
          </a:p>
          <a:p>
            <a:pPr lvl="1"/>
            <a:r>
              <a:rPr lang="en-GB"/>
              <a:t>By attending </a:t>
            </a:r>
            <a:r>
              <a:rPr lang="en-GB" err="1"/>
              <a:t>CloudHour</a:t>
            </a:r>
            <a:r>
              <a:rPr lang="en-GB"/>
              <a:t>, community members will have the unique opportunity to engage with industry experts in real-time, ask questions, network with like-minded professionals, and even have the chance to contribute their own expertise by becoming guest speakers in future episodes.</a:t>
            </a:r>
          </a:p>
          <a:p>
            <a:endParaRPr lang="en-DK"/>
          </a:p>
        </p:txBody>
      </p:sp>
      <p:sp>
        <p:nvSpPr>
          <p:cNvPr id="4" name="Slide Number Placeholder 3"/>
          <p:cNvSpPr>
            <a:spLocks noGrp="1"/>
          </p:cNvSpPr>
          <p:nvPr>
            <p:ph type="sldNum" sz="quarter" idx="5"/>
          </p:nvPr>
        </p:nvSpPr>
        <p:spPr/>
        <p:txBody>
          <a:bodyPr/>
          <a:lstStyle/>
          <a:p>
            <a:fld id="{C6D9162F-9E0F-4E82-B7BF-DEF0AFF6FEBA}" type="slidenum">
              <a:rPr lang="en-DK" smtClean="0"/>
              <a:t>2</a:t>
            </a:fld>
            <a:endParaRPr lang="en-DK"/>
          </a:p>
        </p:txBody>
      </p:sp>
    </p:spTree>
    <p:extLst>
      <p:ext uri="{BB962C8B-B14F-4D97-AF65-F5344CB8AC3E}">
        <p14:creationId xmlns:p14="http://schemas.microsoft.com/office/powerpoint/2010/main" val="42698996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Microsoft Entra Connect: Version release history - Microsoft Entra ID | Microsoft Learn</a:t>
            </a:r>
            <a:endParaRPr lang="en-US"/>
          </a:p>
          <a:p>
            <a:endParaRPr lang="en-US">
              <a:ea typeface="Calibri"/>
              <a:cs typeface="Calibri"/>
            </a:endParaRPr>
          </a:p>
          <a:p>
            <a:r>
              <a:rPr lang="en-US">
                <a:hlinkClick r:id="rId4"/>
              </a:rPr>
              <a:t>What's new in Microsoft Intune | Microsoft Learn</a:t>
            </a:r>
            <a:endParaRPr lang="en-US"/>
          </a:p>
          <a:p>
            <a:endParaRPr lang="en-US"/>
          </a:p>
          <a:p>
            <a:r>
              <a:rPr lang="en-US">
                <a:hlinkClick r:id="rId5"/>
              </a:rPr>
              <a:t>https://entra.news/p/decommissioning-on-prem-ad-lessons</a:t>
            </a:r>
            <a:endParaRPr lang="en-US">
              <a:ea typeface="Calibri"/>
              <a:cs typeface="Calibri"/>
              <a:hlinkClick r:id="rId5"/>
            </a:endParaRPr>
          </a:p>
          <a:p>
            <a:endParaRPr lang="en-US">
              <a:ea typeface="Calibri"/>
              <a:cs typeface="Calibri"/>
            </a:endParaRPr>
          </a:p>
          <a:p>
            <a:r>
              <a:rPr lang="en-US">
                <a:hlinkClick r:id="rId6"/>
              </a:rPr>
              <a:t>Microsoft Intune Connector for Active Directory security update | Microsoft Community Hub</a:t>
            </a:r>
            <a:endParaRPr lang="en-US"/>
          </a:p>
          <a:p>
            <a:endParaRPr lang="en-US"/>
          </a:p>
          <a:p>
            <a:r>
              <a:rPr lang="en-US">
                <a:hlinkClick r:id="rId7"/>
              </a:rPr>
              <a:t>https://youtu.be/rtw_5HLCLCY?si=C2WwAvv7kPqcr9Bs</a:t>
            </a:r>
            <a:endParaRPr lang="en-US">
              <a:ea typeface="Calibri"/>
              <a:cs typeface="Calibri"/>
              <a:hlinkClick r:id="rId7"/>
            </a:endParaRPr>
          </a:p>
          <a:p>
            <a:endParaRPr lang="en-US"/>
          </a:p>
          <a:p>
            <a:r>
              <a:rPr lang="en-US"/>
              <a:t>https://youtu.be/gjUVQpws5pg?si=hX-HL8ARNlLCWrhD</a:t>
            </a:r>
            <a:endParaRPr lang="en-US">
              <a:ea typeface="Calibri"/>
              <a:cs typeface="Calibri"/>
            </a:endParaRPr>
          </a:p>
          <a:p>
            <a:endParaRPr lang="en-US">
              <a:ea typeface="Calibri"/>
              <a:cs typeface="Calibri"/>
            </a:endParaRPr>
          </a:p>
          <a:p>
            <a:r>
              <a:rPr lang="en-US"/>
              <a:t>https://www.jbaes.be/attack-paths/</a:t>
            </a:r>
            <a:endParaRPr lang="en-US">
              <a:ea typeface="Calibri"/>
              <a:cs typeface="Calibri"/>
            </a:endParaRPr>
          </a:p>
          <a:p>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C6D9162F-9E0F-4E82-B7BF-DEF0AFF6FEBA}" type="slidenum">
              <a:rPr lang="en-DK" smtClean="0"/>
              <a:t>4</a:t>
            </a:fld>
            <a:endParaRPr lang="en-DK"/>
          </a:p>
        </p:txBody>
      </p:sp>
    </p:spTree>
    <p:extLst>
      <p:ext uri="{BB962C8B-B14F-4D97-AF65-F5344CB8AC3E}">
        <p14:creationId xmlns:p14="http://schemas.microsoft.com/office/powerpoint/2010/main" val="2909000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If you are doing hybrid Autopilot, you might want to check this out!</a:t>
            </a:r>
          </a:p>
          <a:p>
            <a:r>
              <a:rPr lang="en-US">
                <a:ea typeface="Calibri"/>
                <a:cs typeface="Calibri"/>
              </a:rPr>
              <a:t>Make sure to update your connector, otherwise it will stop working late June.</a:t>
            </a:r>
          </a:p>
        </p:txBody>
      </p:sp>
      <p:sp>
        <p:nvSpPr>
          <p:cNvPr id="4" name="Slide Number Placeholder 3"/>
          <p:cNvSpPr>
            <a:spLocks noGrp="1"/>
          </p:cNvSpPr>
          <p:nvPr>
            <p:ph type="sldNum" sz="quarter" idx="5"/>
          </p:nvPr>
        </p:nvSpPr>
        <p:spPr/>
        <p:txBody>
          <a:bodyPr/>
          <a:lstStyle/>
          <a:p>
            <a:fld id="{C6D9162F-9E0F-4E82-B7BF-DEF0AFF6FEBA}" type="slidenum">
              <a:rPr lang="en-DK" smtClean="0"/>
              <a:t>5</a:t>
            </a:fld>
            <a:endParaRPr lang="en-DK"/>
          </a:p>
        </p:txBody>
      </p:sp>
    </p:spTree>
    <p:extLst>
      <p:ext uri="{BB962C8B-B14F-4D97-AF65-F5344CB8AC3E}">
        <p14:creationId xmlns:p14="http://schemas.microsoft.com/office/powerpoint/2010/main" val="23861420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52106D-2FA3-1475-33C2-0C06F17C5A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EF78DB-A1FC-B9CE-B5E4-18873A9AB0D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2652E9-8B25-E6E6-2866-CBEE4F7EBA1E}"/>
              </a:ext>
            </a:extLst>
          </p:cNvPr>
          <p:cNvSpPr>
            <a:spLocks noGrp="1"/>
          </p:cNvSpPr>
          <p:nvPr>
            <p:ph type="body" idx="1"/>
          </p:nvPr>
        </p:nvSpPr>
        <p:spPr/>
        <p:txBody>
          <a:bodyPr/>
          <a:lstStyle/>
          <a:p>
            <a:endParaRPr lang="en-US">
              <a:ea typeface="Calibri"/>
              <a:cs typeface="Calibri"/>
            </a:endParaRPr>
          </a:p>
        </p:txBody>
      </p:sp>
      <p:sp>
        <p:nvSpPr>
          <p:cNvPr id="4" name="Slide Number Placeholder 3">
            <a:extLst>
              <a:ext uri="{FF2B5EF4-FFF2-40B4-BE49-F238E27FC236}">
                <a16:creationId xmlns:a16="http://schemas.microsoft.com/office/drawing/2014/main" id="{5A562DBC-37D0-6534-CBDB-9BD66F4FF7D9}"/>
              </a:ext>
            </a:extLst>
          </p:cNvPr>
          <p:cNvSpPr>
            <a:spLocks noGrp="1"/>
          </p:cNvSpPr>
          <p:nvPr>
            <p:ph type="sldNum" sz="quarter" idx="5"/>
          </p:nvPr>
        </p:nvSpPr>
        <p:spPr/>
        <p:txBody>
          <a:bodyPr/>
          <a:lstStyle/>
          <a:p>
            <a:fld id="{C6D9162F-9E0F-4E82-B7BF-DEF0AFF6FEBA}" type="slidenum">
              <a:rPr lang="en-DK" smtClean="0"/>
              <a:t>6</a:t>
            </a:fld>
            <a:endParaRPr lang="en-DK"/>
          </a:p>
        </p:txBody>
      </p:sp>
    </p:spTree>
    <p:extLst>
      <p:ext uri="{BB962C8B-B14F-4D97-AF65-F5344CB8AC3E}">
        <p14:creationId xmlns:p14="http://schemas.microsoft.com/office/powerpoint/2010/main" val="13205649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D9162F-9E0F-4E82-B7BF-DEF0AFF6FEBA}" type="slidenum">
              <a:rPr lang="en-DK" smtClean="0"/>
              <a:t>7</a:t>
            </a:fld>
            <a:endParaRPr lang="en-DK"/>
          </a:p>
        </p:txBody>
      </p:sp>
    </p:spTree>
    <p:extLst>
      <p:ext uri="{BB962C8B-B14F-4D97-AF65-F5344CB8AC3E}">
        <p14:creationId xmlns:p14="http://schemas.microsoft.com/office/powerpoint/2010/main" val="20408749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What’s new in Apple device management and identity - WWDC25 - Videos - Apple Developer</a:t>
            </a:r>
            <a:endParaRPr lang="en-US"/>
          </a:p>
        </p:txBody>
      </p:sp>
      <p:sp>
        <p:nvSpPr>
          <p:cNvPr id="4" name="Slide Number Placeholder 3"/>
          <p:cNvSpPr>
            <a:spLocks noGrp="1"/>
          </p:cNvSpPr>
          <p:nvPr>
            <p:ph type="sldNum" sz="quarter" idx="5"/>
          </p:nvPr>
        </p:nvSpPr>
        <p:spPr/>
        <p:txBody>
          <a:bodyPr/>
          <a:lstStyle/>
          <a:p>
            <a:fld id="{C6D9162F-9E0F-4E82-B7BF-DEF0AFF6FEBA}" type="slidenum">
              <a:rPr lang="en-DK" smtClean="0"/>
              <a:t>8</a:t>
            </a:fld>
            <a:endParaRPr lang="en-DK"/>
          </a:p>
        </p:txBody>
      </p:sp>
    </p:spTree>
    <p:extLst>
      <p:ext uri="{BB962C8B-B14F-4D97-AF65-F5344CB8AC3E}">
        <p14:creationId xmlns:p14="http://schemas.microsoft.com/office/powerpoint/2010/main" val="42863460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Microsoft single sign-on For Linux - Microsoft Entra ID | Microsoft Learn</a:t>
            </a:r>
            <a:endParaRPr lang="en-US"/>
          </a:p>
        </p:txBody>
      </p:sp>
      <p:sp>
        <p:nvSpPr>
          <p:cNvPr id="4" name="Slide Number Placeholder 3"/>
          <p:cNvSpPr>
            <a:spLocks noGrp="1"/>
          </p:cNvSpPr>
          <p:nvPr>
            <p:ph type="sldNum" sz="quarter" idx="5"/>
          </p:nvPr>
        </p:nvSpPr>
        <p:spPr/>
        <p:txBody>
          <a:bodyPr/>
          <a:lstStyle/>
          <a:p>
            <a:fld id="{C6D9162F-9E0F-4E82-B7BF-DEF0AFF6FEBA}" type="slidenum">
              <a:rPr lang="en-DK" smtClean="0"/>
              <a:t>9</a:t>
            </a:fld>
            <a:endParaRPr lang="en-DK"/>
          </a:p>
        </p:txBody>
      </p:sp>
    </p:spTree>
    <p:extLst>
      <p:ext uri="{BB962C8B-B14F-4D97-AF65-F5344CB8AC3E}">
        <p14:creationId xmlns:p14="http://schemas.microsoft.com/office/powerpoint/2010/main" val="2985527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D9162F-9E0F-4E82-B7BF-DEF0AFF6FEBA}" type="slidenum">
              <a:rPr lang="en-DK" smtClean="0"/>
              <a:t>10</a:t>
            </a:fld>
            <a:endParaRPr lang="en-DK"/>
          </a:p>
        </p:txBody>
      </p:sp>
    </p:spTree>
    <p:extLst>
      <p:ext uri="{BB962C8B-B14F-4D97-AF65-F5344CB8AC3E}">
        <p14:creationId xmlns:p14="http://schemas.microsoft.com/office/powerpoint/2010/main" val="2989498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4D55E-FF9E-8509-12F6-75DBA8B5C9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DK"/>
          </a:p>
        </p:txBody>
      </p:sp>
      <p:sp>
        <p:nvSpPr>
          <p:cNvPr id="3" name="Subtitle 2">
            <a:extLst>
              <a:ext uri="{FF2B5EF4-FFF2-40B4-BE49-F238E27FC236}">
                <a16:creationId xmlns:a16="http://schemas.microsoft.com/office/drawing/2014/main" id="{E88802D0-E5BE-DA9A-DC1A-5C3DE0251B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DK"/>
          </a:p>
        </p:txBody>
      </p:sp>
      <p:sp>
        <p:nvSpPr>
          <p:cNvPr id="4" name="Date Placeholder 3">
            <a:extLst>
              <a:ext uri="{FF2B5EF4-FFF2-40B4-BE49-F238E27FC236}">
                <a16:creationId xmlns:a16="http://schemas.microsoft.com/office/drawing/2014/main" id="{EF612F52-0CE3-7A88-AC5F-8791300AC5A4}"/>
              </a:ext>
            </a:extLst>
          </p:cNvPr>
          <p:cNvSpPr>
            <a:spLocks noGrp="1"/>
          </p:cNvSpPr>
          <p:nvPr>
            <p:ph type="dt" sz="half" idx="10"/>
          </p:nvPr>
        </p:nvSpPr>
        <p:spPr/>
        <p:txBody>
          <a:bodyPr/>
          <a:lstStyle/>
          <a:p>
            <a:fld id="{A6865FD5-CE81-456F-92DE-28D04CDE49C6}" type="datetimeFigureOut">
              <a:rPr lang="en-DK" smtClean="0"/>
              <a:t>06/11/2025</a:t>
            </a:fld>
            <a:endParaRPr lang="en-DK"/>
          </a:p>
        </p:txBody>
      </p:sp>
      <p:sp>
        <p:nvSpPr>
          <p:cNvPr id="5" name="Footer Placeholder 4">
            <a:extLst>
              <a:ext uri="{FF2B5EF4-FFF2-40B4-BE49-F238E27FC236}">
                <a16:creationId xmlns:a16="http://schemas.microsoft.com/office/drawing/2014/main" id="{6780D108-51DF-6F72-04DC-5E8B26568A3E}"/>
              </a:ext>
            </a:extLst>
          </p:cNvPr>
          <p:cNvSpPr>
            <a:spLocks noGrp="1"/>
          </p:cNvSpPr>
          <p:nvPr>
            <p:ph type="ftr" sz="quarter" idx="11"/>
          </p:nvPr>
        </p:nvSpPr>
        <p:spPr/>
        <p:txBody>
          <a:bodyPr/>
          <a:lstStyle/>
          <a:p>
            <a:endParaRPr lang="en-DK"/>
          </a:p>
        </p:txBody>
      </p:sp>
      <p:sp>
        <p:nvSpPr>
          <p:cNvPr id="6" name="Slide Number Placeholder 5">
            <a:extLst>
              <a:ext uri="{FF2B5EF4-FFF2-40B4-BE49-F238E27FC236}">
                <a16:creationId xmlns:a16="http://schemas.microsoft.com/office/drawing/2014/main" id="{FE5089BD-86DD-E5B9-B894-4B456F3F9CC6}"/>
              </a:ext>
            </a:extLst>
          </p:cNvPr>
          <p:cNvSpPr>
            <a:spLocks noGrp="1"/>
          </p:cNvSpPr>
          <p:nvPr>
            <p:ph type="sldNum" sz="quarter" idx="12"/>
          </p:nvPr>
        </p:nvSpPr>
        <p:spPr/>
        <p:txBody>
          <a:bodyPr/>
          <a:lstStyle/>
          <a:p>
            <a:fld id="{E50D8C93-3C08-4BC9-9FB7-6770DD523AA8}" type="slidenum">
              <a:rPr lang="en-DK" smtClean="0"/>
              <a:t>‹#›</a:t>
            </a:fld>
            <a:endParaRPr lang="en-DK"/>
          </a:p>
        </p:txBody>
      </p:sp>
    </p:spTree>
    <p:extLst>
      <p:ext uri="{BB962C8B-B14F-4D97-AF65-F5344CB8AC3E}">
        <p14:creationId xmlns:p14="http://schemas.microsoft.com/office/powerpoint/2010/main" val="3110290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2395E-D1F3-4560-ED24-BE68B60E5C3A}"/>
              </a:ext>
            </a:extLst>
          </p:cNvPr>
          <p:cNvSpPr>
            <a:spLocks noGrp="1"/>
          </p:cNvSpPr>
          <p:nvPr>
            <p:ph type="title"/>
          </p:nvPr>
        </p:nvSpPr>
        <p:spPr/>
        <p:txBody>
          <a:bodyPr/>
          <a:lstStyle/>
          <a:p>
            <a:r>
              <a:rPr lang="en-US"/>
              <a:t>Click to edit Master title style</a:t>
            </a:r>
            <a:endParaRPr lang="en-DK"/>
          </a:p>
        </p:txBody>
      </p:sp>
      <p:sp>
        <p:nvSpPr>
          <p:cNvPr id="3" name="Vertical Text Placeholder 2">
            <a:extLst>
              <a:ext uri="{FF2B5EF4-FFF2-40B4-BE49-F238E27FC236}">
                <a16:creationId xmlns:a16="http://schemas.microsoft.com/office/drawing/2014/main" id="{13867835-1484-DAB6-9826-07CDCA371A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Date Placeholder 3">
            <a:extLst>
              <a:ext uri="{FF2B5EF4-FFF2-40B4-BE49-F238E27FC236}">
                <a16:creationId xmlns:a16="http://schemas.microsoft.com/office/drawing/2014/main" id="{7DEF783D-0F3C-5C84-D6C2-6B0EFE6F070B}"/>
              </a:ext>
            </a:extLst>
          </p:cNvPr>
          <p:cNvSpPr>
            <a:spLocks noGrp="1"/>
          </p:cNvSpPr>
          <p:nvPr>
            <p:ph type="dt" sz="half" idx="10"/>
          </p:nvPr>
        </p:nvSpPr>
        <p:spPr/>
        <p:txBody>
          <a:bodyPr/>
          <a:lstStyle/>
          <a:p>
            <a:fld id="{A6865FD5-CE81-456F-92DE-28D04CDE49C6}" type="datetimeFigureOut">
              <a:rPr lang="en-DK" smtClean="0"/>
              <a:t>06/11/2025</a:t>
            </a:fld>
            <a:endParaRPr lang="en-DK"/>
          </a:p>
        </p:txBody>
      </p:sp>
      <p:sp>
        <p:nvSpPr>
          <p:cNvPr id="5" name="Footer Placeholder 4">
            <a:extLst>
              <a:ext uri="{FF2B5EF4-FFF2-40B4-BE49-F238E27FC236}">
                <a16:creationId xmlns:a16="http://schemas.microsoft.com/office/drawing/2014/main" id="{0D13CF22-933A-1B7C-E04C-0F98961DFEB9}"/>
              </a:ext>
            </a:extLst>
          </p:cNvPr>
          <p:cNvSpPr>
            <a:spLocks noGrp="1"/>
          </p:cNvSpPr>
          <p:nvPr>
            <p:ph type="ftr" sz="quarter" idx="11"/>
          </p:nvPr>
        </p:nvSpPr>
        <p:spPr/>
        <p:txBody>
          <a:bodyPr/>
          <a:lstStyle/>
          <a:p>
            <a:endParaRPr lang="en-DK"/>
          </a:p>
        </p:txBody>
      </p:sp>
      <p:sp>
        <p:nvSpPr>
          <p:cNvPr id="6" name="Slide Number Placeholder 5">
            <a:extLst>
              <a:ext uri="{FF2B5EF4-FFF2-40B4-BE49-F238E27FC236}">
                <a16:creationId xmlns:a16="http://schemas.microsoft.com/office/drawing/2014/main" id="{13CCFEC1-BFAD-8470-E621-93F0AD5CE66A}"/>
              </a:ext>
            </a:extLst>
          </p:cNvPr>
          <p:cNvSpPr>
            <a:spLocks noGrp="1"/>
          </p:cNvSpPr>
          <p:nvPr>
            <p:ph type="sldNum" sz="quarter" idx="12"/>
          </p:nvPr>
        </p:nvSpPr>
        <p:spPr/>
        <p:txBody>
          <a:bodyPr/>
          <a:lstStyle/>
          <a:p>
            <a:fld id="{E50D8C93-3C08-4BC9-9FB7-6770DD523AA8}" type="slidenum">
              <a:rPr lang="en-DK" smtClean="0"/>
              <a:t>‹#›</a:t>
            </a:fld>
            <a:endParaRPr lang="en-DK"/>
          </a:p>
        </p:txBody>
      </p:sp>
    </p:spTree>
    <p:extLst>
      <p:ext uri="{BB962C8B-B14F-4D97-AF65-F5344CB8AC3E}">
        <p14:creationId xmlns:p14="http://schemas.microsoft.com/office/powerpoint/2010/main" val="2423646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19191DF-2961-9A79-1070-3CD9203CCE2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DK"/>
          </a:p>
        </p:txBody>
      </p:sp>
      <p:sp>
        <p:nvSpPr>
          <p:cNvPr id="3" name="Vertical Text Placeholder 2">
            <a:extLst>
              <a:ext uri="{FF2B5EF4-FFF2-40B4-BE49-F238E27FC236}">
                <a16:creationId xmlns:a16="http://schemas.microsoft.com/office/drawing/2014/main" id="{865F2E35-832B-639E-153B-291F2245645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Date Placeholder 3">
            <a:extLst>
              <a:ext uri="{FF2B5EF4-FFF2-40B4-BE49-F238E27FC236}">
                <a16:creationId xmlns:a16="http://schemas.microsoft.com/office/drawing/2014/main" id="{B67A6101-6F6C-10AC-DC5F-23A607084C2C}"/>
              </a:ext>
            </a:extLst>
          </p:cNvPr>
          <p:cNvSpPr>
            <a:spLocks noGrp="1"/>
          </p:cNvSpPr>
          <p:nvPr>
            <p:ph type="dt" sz="half" idx="10"/>
          </p:nvPr>
        </p:nvSpPr>
        <p:spPr/>
        <p:txBody>
          <a:bodyPr/>
          <a:lstStyle/>
          <a:p>
            <a:fld id="{A6865FD5-CE81-456F-92DE-28D04CDE49C6}" type="datetimeFigureOut">
              <a:rPr lang="en-DK" smtClean="0"/>
              <a:t>06/11/2025</a:t>
            </a:fld>
            <a:endParaRPr lang="en-DK"/>
          </a:p>
        </p:txBody>
      </p:sp>
      <p:sp>
        <p:nvSpPr>
          <p:cNvPr id="5" name="Footer Placeholder 4">
            <a:extLst>
              <a:ext uri="{FF2B5EF4-FFF2-40B4-BE49-F238E27FC236}">
                <a16:creationId xmlns:a16="http://schemas.microsoft.com/office/drawing/2014/main" id="{12C3E555-2A8E-C484-CC3B-79529D45BC13}"/>
              </a:ext>
            </a:extLst>
          </p:cNvPr>
          <p:cNvSpPr>
            <a:spLocks noGrp="1"/>
          </p:cNvSpPr>
          <p:nvPr>
            <p:ph type="ftr" sz="quarter" idx="11"/>
          </p:nvPr>
        </p:nvSpPr>
        <p:spPr/>
        <p:txBody>
          <a:bodyPr/>
          <a:lstStyle/>
          <a:p>
            <a:endParaRPr lang="en-DK"/>
          </a:p>
        </p:txBody>
      </p:sp>
      <p:sp>
        <p:nvSpPr>
          <p:cNvPr id="6" name="Slide Number Placeholder 5">
            <a:extLst>
              <a:ext uri="{FF2B5EF4-FFF2-40B4-BE49-F238E27FC236}">
                <a16:creationId xmlns:a16="http://schemas.microsoft.com/office/drawing/2014/main" id="{AEF94F27-33A1-F8F7-48B6-18CBFBE3FB59}"/>
              </a:ext>
            </a:extLst>
          </p:cNvPr>
          <p:cNvSpPr>
            <a:spLocks noGrp="1"/>
          </p:cNvSpPr>
          <p:nvPr>
            <p:ph type="sldNum" sz="quarter" idx="12"/>
          </p:nvPr>
        </p:nvSpPr>
        <p:spPr/>
        <p:txBody>
          <a:bodyPr/>
          <a:lstStyle/>
          <a:p>
            <a:fld id="{E50D8C93-3C08-4BC9-9FB7-6770DD523AA8}" type="slidenum">
              <a:rPr lang="en-DK" smtClean="0"/>
              <a:t>‹#›</a:t>
            </a:fld>
            <a:endParaRPr lang="en-DK"/>
          </a:p>
        </p:txBody>
      </p:sp>
    </p:spTree>
    <p:extLst>
      <p:ext uri="{BB962C8B-B14F-4D97-AF65-F5344CB8AC3E}">
        <p14:creationId xmlns:p14="http://schemas.microsoft.com/office/powerpoint/2010/main" val="2023884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FC436-D1D4-7523-FFC0-A31BFCC8CEE5}"/>
              </a:ext>
            </a:extLst>
          </p:cNvPr>
          <p:cNvSpPr>
            <a:spLocks noGrp="1"/>
          </p:cNvSpPr>
          <p:nvPr>
            <p:ph type="title"/>
          </p:nvPr>
        </p:nvSpPr>
        <p:spPr/>
        <p:txBody>
          <a:bodyPr/>
          <a:lstStyle/>
          <a:p>
            <a:r>
              <a:rPr lang="en-US"/>
              <a:t>Click to edit Master title style</a:t>
            </a:r>
            <a:endParaRPr lang="en-DK"/>
          </a:p>
        </p:txBody>
      </p:sp>
      <p:sp>
        <p:nvSpPr>
          <p:cNvPr id="3" name="Content Placeholder 2">
            <a:extLst>
              <a:ext uri="{FF2B5EF4-FFF2-40B4-BE49-F238E27FC236}">
                <a16:creationId xmlns:a16="http://schemas.microsoft.com/office/drawing/2014/main" id="{7569A43C-0135-FD03-B69A-0EE7E7D7446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Date Placeholder 3">
            <a:extLst>
              <a:ext uri="{FF2B5EF4-FFF2-40B4-BE49-F238E27FC236}">
                <a16:creationId xmlns:a16="http://schemas.microsoft.com/office/drawing/2014/main" id="{6BAEE2A8-3356-2940-D5AF-3ABA56BB7E9B}"/>
              </a:ext>
            </a:extLst>
          </p:cNvPr>
          <p:cNvSpPr>
            <a:spLocks noGrp="1"/>
          </p:cNvSpPr>
          <p:nvPr>
            <p:ph type="dt" sz="half" idx="10"/>
          </p:nvPr>
        </p:nvSpPr>
        <p:spPr/>
        <p:txBody>
          <a:bodyPr/>
          <a:lstStyle/>
          <a:p>
            <a:fld id="{A6865FD5-CE81-456F-92DE-28D04CDE49C6}" type="datetimeFigureOut">
              <a:rPr lang="en-DK" smtClean="0"/>
              <a:t>06/11/2025</a:t>
            </a:fld>
            <a:endParaRPr lang="en-DK"/>
          </a:p>
        </p:txBody>
      </p:sp>
      <p:sp>
        <p:nvSpPr>
          <p:cNvPr id="5" name="Footer Placeholder 4">
            <a:extLst>
              <a:ext uri="{FF2B5EF4-FFF2-40B4-BE49-F238E27FC236}">
                <a16:creationId xmlns:a16="http://schemas.microsoft.com/office/drawing/2014/main" id="{4AA8CCA4-5F70-4444-C975-50C4BC7FFBCC}"/>
              </a:ext>
            </a:extLst>
          </p:cNvPr>
          <p:cNvSpPr>
            <a:spLocks noGrp="1"/>
          </p:cNvSpPr>
          <p:nvPr>
            <p:ph type="ftr" sz="quarter" idx="11"/>
          </p:nvPr>
        </p:nvSpPr>
        <p:spPr/>
        <p:txBody>
          <a:bodyPr/>
          <a:lstStyle/>
          <a:p>
            <a:endParaRPr lang="en-DK"/>
          </a:p>
        </p:txBody>
      </p:sp>
      <p:sp>
        <p:nvSpPr>
          <p:cNvPr id="6" name="Slide Number Placeholder 5">
            <a:extLst>
              <a:ext uri="{FF2B5EF4-FFF2-40B4-BE49-F238E27FC236}">
                <a16:creationId xmlns:a16="http://schemas.microsoft.com/office/drawing/2014/main" id="{65CF85A9-4933-58B9-FE7D-22D179350165}"/>
              </a:ext>
            </a:extLst>
          </p:cNvPr>
          <p:cNvSpPr>
            <a:spLocks noGrp="1"/>
          </p:cNvSpPr>
          <p:nvPr>
            <p:ph type="sldNum" sz="quarter" idx="12"/>
          </p:nvPr>
        </p:nvSpPr>
        <p:spPr/>
        <p:txBody>
          <a:bodyPr/>
          <a:lstStyle/>
          <a:p>
            <a:fld id="{E50D8C93-3C08-4BC9-9FB7-6770DD523AA8}" type="slidenum">
              <a:rPr lang="en-DK" smtClean="0"/>
              <a:t>‹#›</a:t>
            </a:fld>
            <a:endParaRPr lang="en-DK"/>
          </a:p>
        </p:txBody>
      </p:sp>
    </p:spTree>
    <p:extLst>
      <p:ext uri="{BB962C8B-B14F-4D97-AF65-F5344CB8AC3E}">
        <p14:creationId xmlns:p14="http://schemas.microsoft.com/office/powerpoint/2010/main" val="2140866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5CE53-DF7C-CD6F-2952-D5880FF7FC6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DK"/>
          </a:p>
        </p:txBody>
      </p:sp>
      <p:sp>
        <p:nvSpPr>
          <p:cNvPr id="3" name="Text Placeholder 2">
            <a:extLst>
              <a:ext uri="{FF2B5EF4-FFF2-40B4-BE49-F238E27FC236}">
                <a16:creationId xmlns:a16="http://schemas.microsoft.com/office/drawing/2014/main" id="{9CD6C830-5606-C2FA-FA62-445083FFC7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D8922A7-5633-C6C9-9FA8-68E1123933B8}"/>
              </a:ext>
            </a:extLst>
          </p:cNvPr>
          <p:cNvSpPr>
            <a:spLocks noGrp="1"/>
          </p:cNvSpPr>
          <p:nvPr>
            <p:ph type="dt" sz="half" idx="10"/>
          </p:nvPr>
        </p:nvSpPr>
        <p:spPr/>
        <p:txBody>
          <a:bodyPr/>
          <a:lstStyle/>
          <a:p>
            <a:fld id="{A6865FD5-CE81-456F-92DE-28D04CDE49C6}" type="datetimeFigureOut">
              <a:rPr lang="en-DK" smtClean="0"/>
              <a:t>06/11/2025</a:t>
            </a:fld>
            <a:endParaRPr lang="en-DK"/>
          </a:p>
        </p:txBody>
      </p:sp>
      <p:sp>
        <p:nvSpPr>
          <p:cNvPr id="5" name="Footer Placeholder 4">
            <a:extLst>
              <a:ext uri="{FF2B5EF4-FFF2-40B4-BE49-F238E27FC236}">
                <a16:creationId xmlns:a16="http://schemas.microsoft.com/office/drawing/2014/main" id="{D0AB882F-5FE2-CE81-B82E-C4AB0B5A3A9B}"/>
              </a:ext>
            </a:extLst>
          </p:cNvPr>
          <p:cNvSpPr>
            <a:spLocks noGrp="1"/>
          </p:cNvSpPr>
          <p:nvPr>
            <p:ph type="ftr" sz="quarter" idx="11"/>
          </p:nvPr>
        </p:nvSpPr>
        <p:spPr/>
        <p:txBody>
          <a:bodyPr/>
          <a:lstStyle/>
          <a:p>
            <a:endParaRPr lang="en-DK"/>
          </a:p>
        </p:txBody>
      </p:sp>
      <p:sp>
        <p:nvSpPr>
          <p:cNvPr id="6" name="Slide Number Placeholder 5">
            <a:extLst>
              <a:ext uri="{FF2B5EF4-FFF2-40B4-BE49-F238E27FC236}">
                <a16:creationId xmlns:a16="http://schemas.microsoft.com/office/drawing/2014/main" id="{E65D069D-A90B-B568-394C-A94A614303C9}"/>
              </a:ext>
            </a:extLst>
          </p:cNvPr>
          <p:cNvSpPr>
            <a:spLocks noGrp="1"/>
          </p:cNvSpPr>
          <p:nvPr>
            <p:ph type="sldNum" sz="quarter" idx="12"/>
          </p:nvPr>
        </p:nvSpPr>
        <p:spPr/>
        <p:txBody>
          <a:bodyPr/>
          <a:lstStyle/>
          <a:p>
            <a:fld id="{E50D8C93-3C08-4BC9-9FB7-6770DD523AA8}" type="slidenum">
              <a:rPr lang="en-DK" smtClean="0"/>
              <a:t>‹#›</a:t>
            </a:fld>
            <a:endParaRPr lang="en-DK"/>
          </a:p>
        </p:txBody>
      </p:sp>
    </p:spTree>
    <p:extLst>
      <p:ext uri="{BB962C8B-B14F-4D97-AF65-F5344CB8AC3E}">
        <p14:creationId xmlns:p14="http://schemas.microsoft.com/office/powerpoint/2010/main" val="2307858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1BD77-7DF4-4340-04EA-EED8CB79BBED}"/>
              </a:ext>
            </a:extLst>
          </p:cNvPr>
          <p:cNvSpPr>
            <a:spLocks noGrp="1"/>
          </p:cNvSpPr>
          <p:nvPr>
            <p:ph type="title"/>
          </p:nvPr>
        </p:nvSpPr>
        <p:spPr/>
        <p:txBody>
          <a:bodyPr/>
          <a:lstStyle/>
          <a:p>
            <a:r>
              <a:rPr lang="en-US"/>
              <a:t>Click to edit Master title style</a:t>
            </a:r>
            <a:endParaRPr lang="en-DK"/>
          </a:p>
        </p:txBody>
      </p:sp>
      <p:sp>
        <p:nvSpPr>
          <p:cNvPr id="3" name="Content Placeholder 2">
            <a:extLst>
              <a:ext uri="{FF2B5EF4-FFF2-40B4-BE49-F238E27FC236}">
                <a16:creationId xmlns:a16="http://schemas.microsoft.com/office/drawing/2014/main" id="{A5EF7EE8-1EF2-0CF6-3F5E-267D99084E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Content Placeholder 3">
            <a:extLst>
              <a:ext uri="{FF2B5EF4-FFF2-40B4-BE49-F238E27FC236}">
                <a16:creationId xmlns:a16="http://schemas.microsoft.com/office/drawing/2014/main" id="{32ECD8DC-0E86-7683-C702-817A97448C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5" name="Date Placeholder 4">
            <a:extLst>
              <a:ext uri="{FF2B5EF4-FFF2-40B4-BE49-F238E27FC236}">
                <a16:creationId xmlns:a16="http://schemas.microsoft.com/office/drawing/2014/main" id="{3C052C3C-8F81-7D3F-2E16-9DC59C169EEF}"/>
              </a:ext>
            </a:extLst>
          </p:cNvPr>
          <p:cNvSpPr>
            <a:spLocks noGrp="1"/>
          </p:cNvSpPr>
          <p:nvPr>
            <p:ph type="dt" sz="half" idx="10"/>
          </p:nvPr>
        </p:nvSpPr>
        <p:spPr/>
        <p:txBody>
          <a:bodyPr/>
          <a:lstStyle/>
          <a:p>
            <a:fld id="{A6865FD5-CE81-456F-92DE-28D04CDE49C6}" type="datetimeFigureOut">
              <a:rPr lang="en-DK" smtClean="0"/>
              <a:t>06/11/2025</a:t>
            </a:fld>
            <a:endParaRPr lang="en-DK"/>
          </a:p>
        </p:txBody>
      </p:sp>
      <p:sp>
        <p:nvSpPr>
          <p:cNvPr id="6" name="Footer Placeholder 5">
            <a:extLst>
              <a:ext uri="{FF2B5EF4-FFF2-40B4-BE49-F238E27FC236}">
                <a16:creationId xmlns:a16="http://schemas.microsoft.com/office/drawing/2014/main" id="{FB2F15DC-E204-E340-C450-C0121698F157}"/>
              </a:ext>
            </a:extLst>
          </p:cNvPr>
          <p:cNvSpPr>
            <a:spLocks noGrp="1"/>
          </p:cNvSpPr>
          <p:nvPr>
            <p:ph type="ftr" sz="quarter" idx="11"/>
          </p:nvPr>
        </p:nvSpPr>
        <p:spPr/>
        <p:txBody>
          <a:bodyPr/>
          <a:lstStyle/>
          <a:p>
            <a:endParaRPr lang="en-DK"/>
          </a:p>
        </p:txBody>
      </p:sp>
      <p:sp>
        <p:nvSpPr>
          <p:cNvPr id="7" name="Slide Number Placeholder 6">
            <a:extLst>
              <a:ext uri="{FF2B5EF4-FFF2-40B4-BE49-F238E27FC236}">
                <a16:creationId xmlns:a16="http://schemas.microsoft.com/office/drawing/2014/main" id="{8B05EC7A-F053-1BD9-0A0B-31140AE42BAC}"/>
              </a:ext>
            </a:extLst>
          </p:cNvPr>
          <p:cNvSpPr>
            <a:spLocks noGrp="1"/>
          </p:cNvSpPr>
          <p:nvPr>
            <p:ph type="sldNum" sz="quarter" idx="12"/>
          </p:nvPr>
        </p:nvSpPr>
        <p:spPr/>
        <p:txBody>
          <a:bodyPr/>
          <a:lstStyle/>
          <a:p>
            <a:fld id="{E50D8C93-3C08-4BC9-9FB7-6770DD523AA8}" type="slidenum">
              <a:rPr lang="en-DK" smtClean="0"/>
              <a:t>‹#›</a:t>
            </a:fld>
            <a:endParaRPr lang="en-DK"/>
          </a:p>
        </p:txBody>
      </p:sp>
    </p:spTree>
    <p:extLst>
      <p:ext uri="{BB962C8B-B14F-4D97-AF65-F5344CB8AC3E}">
        <p14:creationId xmlns:p14="http://schemas.microsoft.com/office/powerpoint/2010/main" val="3747442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DB7CB-1603-1198-942D-DFA7C91209C1}"/>
              </a:ext>
            </a:extLst>
          </p:cNvPr>
          <p:cNvSpPr>
            <a:spLocks noGrp="1"/>
          </p:cNvSpPr>
          <p:nvPr>
            <p:ph type="title"/>
          </p:nvPr>
        </p:nvSpPr>
        <p:spPr>
          <a:xfrm>
            <a:off x="839788" y="365125"/>
            <a:ext cx="10515600" cy="1325563"/>
          </a:xfrm>
        </p:spPr>
        <p:txBody>
          <a:bodyPr/>
          <a:lstStyle/>
          <a:p>
            <a:r>
              <a:rPr lang="en-US"/>
              <a:t>Click to edit Master title style</a:t>
            </a:r>
            <a:endParaRPr lang="en-DK"/>
          </a:p>
        </p:txBody>
      </p:sp>
      <p:sp>
        <p:nvSpPr>
          <p:cNvPr id="3" name="Text Placeholder 2">
            <a:extLst>
              <a:ext uri="{FF2B5EF4-FFF2-40B4-BE49-F238E27FC236}">
                <a16:creationId xmlns:a16="http://schemas.microsoft.com/office/drawing/2014/main" id="{C98FB6CA-2407-13F3-DC61-13A85DEEB1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56EF2B5-EAF1-21E6-6322-FCB5D232441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5" name="Text Placeholder 4">
            <a:extLst>
              <a:ext uri="{FF2B5EF4-FFF2-40B4-BE49-F238E27FC236}">
                <a16:creationId xmlns:a16="http://schemas.microsoft.com/office/drawing/2014/main" id="{7C1ECEA7-DDAB-D20D-522C-16996C86AD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048792E-C24E-F5DE-6E6B-9A76907E09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7" name="Date Placeholder 6">
            <a:extLst>
              <a:ext uri="{FF2B5EF4-FFF2-40B4-BE49-F238E27FC236}">
                <a16:creationId xmlns:a16="http://schemas.microsoft.com/office/drawing/2014/main" id="{E8E403F0-1544-45F6-BCF2-215498CA67CC}"/>
              </a:ext>
            </a:extLst>
          </p:cNvPr>
          <p:cNvSpPr>
            <a:spLocks noGrp="1"/>
          </p:cNvSpPr>
          <p:nvPr>
            <p:ph type="dt" sz="half" idx="10"/>
          </p:nvPr>
        </p:nvSpPr>
        <p:spPr/>
        <p:txBody>
          <a:bodyPr/>
          <a:lstStyle/>
          <a:p>
            <a:fld id="{A6865FD5-CE81-456F-92DE-28D04CDE49C6}" type="datetimeFigureOut">
              <a:rPr lang="en-DK" smtClean="0"/>
              <a:t>06/11/2025</a:t>
            </a:fld>
            <a:endParaRPr lang="en-DK"/>
          </a:p>
        </p:txBody>
      </p:sp>
      <p:sp>
        <p:nvSpPr>
          <p:cNvPr id="8" name="Footer Placeholder 7">
            <a:extLst>
              <a:ext uri="{FF2B5EF4-FFF2-40B4-BE49-F238E27FC236}">
                <a16:creationId xmlns:a16="http://schemas.microsoft.com/office/drawing/2014/main" id="{050D749F-9A01-90EB-EA39-F60F2F0951D4}"/>
              </a:ext>
            </a:extLst>
          </p:cNvPr>
          <p:cNvSpPr>
            <a:spLocks noGrp="1"/>
          </p:cNvSpPr>
          <p:nvPr>
            <p:ph type="ftr" sz="quarter" idx="11"/>
          </p:nvPr>
        </p:nvSpPr>
        <p:spPr/>
        <p:txBody>
          <a:bodyPr/>
          <a:lstStyle/>
          <a:p>
            <a:endParaRPr lang="en-DK"/>
          </a:p>
        </p:txBody>
      </p:sp>
      <p:sp>
        <p:nvSpPr>
          <p:cNvPr id="9" name="Slide Number Placeholder 8">
            <a:extLst>
              <a:ext uri="{FF2B5EF4-FFF2-40B4-BE49-F238E27FC236}">
                <a16:creationId xmlns:a16="http://schemas.microsoft.com/office/drawing/2014/main" id="{FA40B726-3C9D-B564-9DD7-77D2FC9BB3A3}"/>
              </a:ext>
            </a:extLst>
          </p:cNvPr>
          <p:cNvSpPr>
            <a:spLocks noGrp="1"/>
          </p:cNvSpPr>
          <p:nvPr>
            <p:ph type="sldNum" sz="quarter" idx="12"/>
          </p:nvPr>
        </p:nvSpPr>
        <p:spPr/>
        <p:txBody>
          <a:bodyPr/>
          <a:lstStyle/>
          <a:p>
            <a:fld id="{E50D8C93-3C08-4BC9-9FB7-6770DD523AA8}" type="slidenum">
              <a:rPr lang="en-DK" smtClean="0"/>
              <a:t>‹#›</a:t>
            </a:fld>
            <a:endParaRPr lang="en-DK"/>
          </a:p>
        </p:txBody>
      </p:sp>
    </p:spTree>
    <p:extLst>
      <p:ext uri="{BB962C8B-B14F-4D97-AF65-F5344CB8AC3E}">
        <p14:creationId xmlns:p14="http://schemas.microsoft.com/office/powerpoint/2010/main" val="896622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15D76-5653-50A0-ADBB-5A7B4B36D9A6}"/>
              </a:ext>
            </a:extLst>
          </p:cNvPr>
          <p:cNvSpPr>
            <a:spLocks noGrp="1"/>
          </p:cNvSpPr>
          <p:nvPr>
            <p:ph type="title"/>
          </p:nvPr>
        </p:nvSpPr>
        <p:spPr/>
        <p:txBody>
          <a:bodyPr/>
          <a:lstStyle/>
          <a:p>
            <a:r>
              <a:rPr lang="en-US"/>
              <a:t>Click to edit Master title style</a:t>
            </a:r>
            <a:endParaRPr lang="en-DK"/>
          </a:p>
        </p:txBody>
      </p:sp>
      <p:sp>
        <p:nvSpPr>
          <p:cNvPr id="3" name="Date Placeholder 2">
            <a:extLst>
              <a:ext uri="{FF2B5EF4-FFF2-40B4-BE49-F238E27FC236}">
                <a16:creationId xmlns:a16="http://schemas.microsoft.com/office/drawing/2014/main" id="{2EFF669B-D0F4-B547-DEA0-5AF19CA80ED4}"/>
              </a:ext>
            </a:extLst>
          </p:cNvPr>
          <p:cNvSpPr>
            <a:spLocks noGrp="1"/>
          </p:cNvSpPr>
          <p:nvPr>
            <p:ph type="dt" sz="half" idx="10"/>
          </p:nvPr>
        </p:nvSpPr>
        <p:spPr/>
        <p:txBody>
          <a:bodyPr/>
          <a:lstStyle/>
          <a:p>
            <a:fld id="{A6865FD5-CE81-456F-92DE-28D04CDE49C6}" type="datetimeFigureOut">
              <a:rPr lang="en-DK" smtClean="0"/>
              <a:t>06/11/2025</a:t>
            </a:fld>
            <a:endParaRPr lang="en-DK"/>
          </a:p>
        </p:txBody>
      </p:sp>
      <p:sp>
        <p:nvSpPr>
          <p:cNvPr id="4" name="Footer Placeholder 3">
            <a:extLst>
              <a:ext uri="{FF2B5EF4-FFF2-40B4-BE49-F238E27FC236}">
                <a16:creationId xmlns:a16="http://schemas.microsoft.com/office/drawing/2014/main" id="{20751176-0180-9759-29EC-6FF2C7E0848B}"/>
              </a:ext>
            </a:extLst>
          </p:cNvPr>
          <p:cNvSpPr>
            <a:spLocks noGrp="1"/>
          </p:cNvSpPr>
          <p:nvPr>
            <p:ph type="ftr" sz="quarter" idx="11"/>
          </p:nvPr>
        </p:nvSpPr>
        <p:spPr/>
        <p:txBody>
          <a:bodyPr/>
          <a:lstStyle/>
          <a:p>
            <a:endParaRPr lang="en-DK"/>
          </a:p>
        </p:txBody>
      </p:sp>
      <p:sp>
        <p:nvSpPr>
          <p:cNvPr id="5" name="Slide Number Placeholder 4">
            <a:extLst>
              <a:ext uri="{FF2B5EF4-FFF2-40B4-BE49-F238E27FC236}">
                <a16:creationId xmlns:a16="http://schemas.microsoft.com/office/drawing/2014/main" id="{645775C6-B807-1C37-40BF-2876C1FDFE45}"/>
              </a:ext>
            </a:extLst>
          </p:cNvPr>
          <p:cNvSpPr>
            <a:spLocks noGrp="1"/>
          </p:cNvSpPr>
          <p:nvPr>
            <p:ph type="sldNum" sz="quarter" idx="12"/>
          </p:nvPr>
        </p:nvSpPr>
        <p:spPr/>
        <p:txBody>
          <a:bodyPr/>
          <a:lstStyle/>
          <a:p>
            <a:fld id="{E50D8C93-3C08-4BC9-9FB7-6770DD523AA8}" type="slidenum">
              <a:rPr lang="en-DK" smtClean="0"/>
              <a:t>‹#›</a:t>
            </a:fld>
            <a:endParaRPr lang="en-DK"/>
          </a:p>
        </p:txBody>
      </p:sp>
    </p:spTree>
    <p:extLst>
      <p:ext uri="{BB962C8B-B14F-4D97-AF65-F5344CB8AC3E}">
        <p14:creationId xmlns:p14="http://schemas.microsoft.com/office/powerpoint/2010/main" val="800555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167ED3-8D3A-65B0-DFE0-136DC8F73C23}"/>
              </a:ext>
            </a:extLst>
          </p:cNvPr>
          <p:cNvSpPr>
            <a:spLocks noGrp="1"/>
          </p:cNvSpPr>
          <p:nvPr>
            <p:ph type="dt" sz="half" idx="10"/>
          </p:nvPr>
        </p:nvSpPr>
        <p:spPr/>
        <p:txBody>
          <a:bodyPr/>
          <a:lstStyle/>
          <a:p>
            <a:fld id="{A6865FD5-CE81-456F-92DE-28D04CDE49C6}" type="datetimeFigureOut">
              <a:rPr lang="en-DK" smtClean="0"/>
              <a:t>06/11/2025</a:t>
            </a:fld>
            <a:endParaRPr lang="en-DK"/>
          </a:p>
        </p:txBody>
      </p:sp>
      <p:sp>
        <p:nvSpPr>
          <p:cNvPr id="3" name="Footer Placeholder 2">
            <a:extLst>
              <a:ext uri="{FF2B5EF4-FFF2-40B4-BE49-F238E27FC236}">
                <a16:creationId xmlns:a16="http://schemas.microsoft.com/office/drawing/2014/main" id="{F82F7547-6007-9F74-ECA2-D6241147D7B8}"/>
              </a:ext>
            </a:extLst>
          </p:cNvPr>
          <p:cNvSpPr>
            <a:spLocks noGrp="1"/>
          </p:cNvSpPr>
          <p:nvPr>
            <p:ph type="ftr" sz="quarter" idx="11"/>
          </p:nvPr>
        </p:nvSpPr>
        <p:spPr/>
        <p:txBody>
          <a:bodyPr/>
          <a:lstStyle/>
          <a:p>
            <a:endParaRPr lang="en-DK"/>
          </a:p>
        </p:txBody>
      </p:sp>
      <p:sp>
        <p:nvSpPr>
          <p:cNvPr id="4" name="Slide Number Placeholder 3">
            <a:extLst>
              <a:ext uri="{FF2B5EF4-FFF2-40B4-BE49-F238E27FC236}">
                <a16:creationId xmlns:a16="http://schemas.microsoft.com/office/drawing/2014/main" id="{822D5FFE-1455-579E-52D2-881F2579A9C8}"/>
              </a:ext>
            </a:extLst>
          </p:cNvPr>
          <p:cNvSpPr>
            <a:spLocks noGrp="1"/>
          </p:cNvSpPr>
          <p:nvPr>
            <p:ph type="sldNum" sz="quarter" idx="12"/>
          </p:nvPr>
        </p:nvSpPr>
        <p:spPr/>
        <p:txBody>
          <a:bodyPr/>
          <a:lstStyle/>
          <a:p>
            <a:fld id="{E50D8C93-3C08-4BC9-9FB7-6770DD523AA8}" type="slidenum">
              <a:rPr lang="en-DK" smtClean="0"/>
              <a:t>‹#›</a:t>
            </a:fld>
            <a:endParaRPr lang="en-DK"/>
          </a:p>
        </p:txBody>
      </p:sp>
    </p:spTree>
    <p:extLst>
      <p:ext uri="{BB962C8B-B14F-4D97-AF65-F5344CB8AC3E}">
        <p14:creationId xmlns:p14="http://schemas.microsoft.com/office/powerpoint/2010/main" val="18127470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9B390-FB4A-BD31-B5A8-EB1F258758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K"/>
          </a:p>
        </p:txBody>
      </p:sp>
      <p:sp>
        <p:nvSpPr>
          <p:cNvPr id="3" name="Content Placeholder 2">
            <a:extLst>
              <a:ext uri="{FF2B5EF4-FFF2-40B4-BE49-F238E27FC236}">
                <a16:creationId xmlns:a16="http://schemas.microsoft.com/office/drawing/2014/main" id="{199CA41B-77C1-6A31-C520-887F666999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Text Placeholder 3">
            <a:extLst>
              <a:ext uri="{FF2B5EF4-FFF2-40B4-BE49-F238E27FC236}">
                <a16:creationId xmlns:a16="http://schemas.microsoft.com/office/drawing/2014/main" id="{665EF0E6-A0D7-72FC-C54C-22B5A6382C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7DBC0C-3153-8E84-82DC-EAAFC41AA119}"/>
              </a:ext>
            </a:extLst>
          </p:cNvPr>
          <p:cNvSpPr>
            <a:spLocks noGrp="1"/>
          </p:cNvSpPr>
          <p:nvPr>
            <p:ph type="dt" sz="half" idx="10"/>
          </p:nvPr>
        </p:nvSpPr>
        <p:spPr/>
        <p:txBody>
          <a:bodyPr/>
          <a:lstStyle/>
          <a:p>
            <a:fld id="{A6865FD5-CE81-456F-92DE-28D04CDE49C6}" type="datetimeFigureOut">
              <a:rPr lang="en-DK" smtClean="0"/>
              <a:t>06/11/2025</a:t>
            </a:fld>
            <a:endParaRPr lang="en-DK"/>
          </a:p>
        </p:txBody>
      </p:sp>
      <p:sp>
        <p:nvSpPr>
          <p:cNvPr id="6" name="Footer Placeholder 5">
            <a:extLst>
              <a:ext uri="{FF2B5EF4-FFF2-40B4-BE49-F238E27FC236}">
                <a16:creationId xmlns:a16="http://schemas.microsoft.com/office/drawing/2014/main" id="{B35E301D-C535-8F5C-6E59-8508E09F355F}"/>
              </a:ext>
            </a:extLst>
          </p:cNvPr>
          <p:cNvSpPr>
            <a:spLocks noGrp="1"/>
          </p:cNvSpPr>
          <p:nvPr>
            <p:ph type="ftr" sz="quarter" idx="11"/>
          </p:nvPr>
        </p:nvSpPr>
        <p:spPr/>
        <p:txBody>
          <a:bodyPr/>
          <a:lstStyle/>
          <a:p>
            <a:endParaRPr lang="en-DK"/>
          </a:p>
        </p:txBody>
      </p:sp>
      <p:sp>
        <p:nvSpPr>
          <p:cNvPr id="7" name="Slide Number Placeholder 6">
            <a:extLst>
              <a:ext uri="{FF2B5EF4-FFF2-40B4-BE49-F238E27FC236}">
                <a16:creationId xmlns:a16="http://schemas.microsoft.com/office/drawing/2014/main" id="{4DB5809E-8B62-702C-A40D-F6DE3393EE6F}"/>
              </a:ext>
            </a:extLst>
          </p:cNvPr>
          <p:cNvSpPr>
            <a:spLocks noGrp="1"/>
          </p:cNvSpPr>
          <p:nvPr>
            <p:ph type="sldNum" sz="quarter" idx="12"/>
          </p:nvPr>
        </p:nvSpPr>
        <p:spPr/>
        <p:txBody>
          <a:bodyPr/>
          <a:lstStyle/>
          <a:p>
            <a:fld id="{E50D8C93-3C08-4BC9-9FB7-6770DD523AA8}" type="slidenum">
              <a:rPr lang="en-DK" smtClean="0"/>
              <a:t>‹#›</a:t>
            </a:fld>
            <a:endParaRPr lang="en-DK"/>
          </a:p>
        </p:txBody>
      </p:sp>
    </p:spTree>
    <p:extLst>
      <p:ext uri="{BB962C8B-B14F-4D97-AF65-F5344CB8AC3E}">
        <p14:creationId xmlns:p14="http://schemas.microsoft.com/office/powerpoint/2010/main" val="992695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3E5E6-01FD-9174-9A37-5E483CB782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K"/>
          </a:p>
        </p:txBody>
      </p:sp>
      <p:sp>
        <p:nvSpPr>
          <p:cNvPr id="3" name="Picture Placeholder 2">
            <a:extLst>
              <a:ext uri="{FF2B5EF4-FFF2-40B4-BE49-F238E27FC236}">
                <a16:creationId xmlns:a16="http://schemas.microsoft.com/office/drawing/2014/main" id="{83114744-9006-0773-D907-75DC3CFCEC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K"/>
          </a:p>
        </p:txBody>
      </p:sp>
      <p:sp>
        <p:nvSpPr>
          <p:cNvPr id="4" name="Text Placeholder 3">
            <a:extLst>
              <a:ext uri="{FF2B5EF4-FFF2-40B4-BE49-F238E27FC236}">
                <a16:creationId xmlns:a16="http://schemas.microsoft.com/office/drawing/2014/main" id="{2DD795F8-7191-F819-809B-AEB5ACEB45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798ADB-CC86-4462-7EAB-B9998B2DAA36}"/>
              </a:ext>
            </a:extLst>
          </p:cNvPr>
          <p:cNvSpPr>
            <a:spLocks noGrp="1"/>
          </p:cNvSpPr>
          <p:nvPr>
            <p:ph type="dt" sz="half" idx="10"/>
          </p:nvPr>
        </p:nvSpPr>
        <p:spPr/>
        <p:txBody>
          <a:bodyPr/>
          <a:lstStyle/>
          <a:p>
            <a:fld id="{A6865FD5-CE81-456F-92DE-28D04CDE49C6}" type="datetimeFigureOut">
              <a:rPr lang="en-DK" smtClean="0"/>
              <a:t>06/11/2025</a:t>
            </a:fld>
            <a:endParaRPr lang="en-DK"/>
          </a:p>
        </p:txBody>
      </p:sp>
      <p:sp>
        <p:nvSpPr>
          <p:cNvPr id="6" name="Footer Placeholder 5">
            <a:extLst>
              <a:ext uri="{FF2B5EF4-FFF2-40B4-BE49-F238E27FC236}">
                <a16:creationId xmlns:a16="http://schemas.microsoft.com/office/drawing/2014/main" id="{13077649-8299-996F-5C3F-C73887AD8E3E}"/>
              </a:ext>
            </a:extLst>
          </p:cNvPr>
          <p:cNvSpPr>
            <a:spLocks noGrp="1"/>
          </p:cNvSpPr>
          <p:nvPr>
            <p:ph type="ftr" sz="quarter" idx="11"/>
          </p:nvPr>
        </p:nvSpPr>
        <p:spPr/>
        <p:txBody>
          <a:bodyPr/>
          <a:lstStyle/>
          <a:p>
            <a:endParaRPr lang="en-DK"/>
          </a:p>
        </p:txBody>
      </p:sp>
      <p:sp>
        <p:nvSpPr>
          <p:cNvPr id="7" name="Slide Number Placeholder 6">
            <a:extLst>
              <a:ext uri="{FF2B5EF4-FFF2-40B4-BE49-F238E27FC236}">
                <a16:creationId xmlns:a16="http://schemas.microsoft.com/office/drawing/2014/main" id="{89B6EECD-3DBB-778A-859A-9CA135F92AB8}"/>
              </a:ext>
            </a:extLst>
          </p:cNvPr>
          <p:cNvSpPr>
            <a:spLocks noGrp="1"/>
          </p:cNvSpPr>
          <p:nvPr>
            <p:ph type="sldNum" sz="quarter" idx="12"/>
          </p:nvPr>
        </p:nvSpPr>
        <p:spPr/>
        <p:txBody>
          <a:bodyPr/>
          <a:lstStyle/>
          <a:p>
            <a:fld id="{E50D8C93-3C08-4BC9-9FB7-6770DD523AA8}" type="slidenum">
              <a:rPr lang="en-DK" smtClean="0"/>
              <a:t>‹#›</a:t>
            </a:fld>
            <a:endParaRPr lang="en-DK"/>
          </a:p>
        </p:txBody>
      </p:sp>
    </p:spTree>
    <p:extLst>
      <p:ext uri="{BB962C8B-B14F-4D97-AF65-F5344CB8AC3E}">
        <p14:creationId xmlns:p14="http://schemas.microsoft.com/office/powerpoint/2010/main" val="685120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5EEDFF"/>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220276-AC12-46ED-DD8F-B5AA649914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K"/>
          </a:p>
        </p:txBody>
      </p:sp>
      <p:sp>
        <p:nvSpPr>
          <p:cNvPr id="3" name="Text Placeholder 2">
            <a:extLst>
              <a:ext uri="{FF2B5EF4-FFF2-40B4-BE49-F238E27FC236}">
                <a16:creationId xmlns:a16="http://schemas.microsoft.com/office/drawing/2014/main" id="{5476C7ED-60DB-402A-909F-972193412F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4" name="Date Placeholder 3">
            <a:extLst>
              <a:ext uri="{FF2B5EF4-FFF2-40B4-BE49-F238E27FC236}">
                <a16:creationId xmlns:a16="http://schemas.microsoft.com/office/drawing/2014/main" id="{486159A3-C0DB-AE03-0428-800448E0CD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865FD5-CE81-456F-92DE-28D04CDE49C6}" type="datetimeFigureOut">
              <a:rPr lang="en-DK" smtClean="0"/>
              <a:t>06/11/2025</a:t>
            </a:fld>
            <a:endParaRPr lang="en-DK"/>
          </a:p>
        </p:txBody>
      </p:sp>
      <p:sp>
        <p:nvSpPr>
          <p:cNvPr id="5" name="Footer Placeholder 4">
            <a:extLst>
              <a:ext uri="{FF2B5EF4-FFF2-40B4-BE49-F238E27FC236}">
                <a16:creationId xmlns:a16="http://schemas.microsoft.com/office/drawing/2014/main" id="{22BDA24A-0FC9-056B-EF16-5E77F0C6FE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K"/>
          </a:p>
        </p:txBody>
      </p:sp>
      <p:sp>
        <p:nvSpPr>
          <p:cNvPr id="6" name="Slide Number Placeholder 5">
            <a:extLst>
              <a:ext uri="{FF2B5EF4-FFF2-40B4-BE49-F238E27FC236}">
                <a16:creationId xmlns:a16="http://schemas.microsoft.com/office/drawing/2014/main" id="{7E3B774E-2BAF-505F-EC91-AD9886CD0D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0D8C93-3C08-4BC9-9FB7-6770DD523AA8}" type="slidenum">
              <a:rPr lang="en-DK" smtClean="0"/>
              <a:t>‹#›</a:t>
            </a:fld>
            <a:endParaRPr lang="en-DK"/>
          </a:p>
        </p:txBody>
      </p:sp>
    </p:spTree>
    <p:extLst>
      <p:ext uri="{BB962C8B-B14F-4D97-AF65-F5344CB8AC3E}">
        <p14:creationId xmlns:p14="http://schemas.microsoft.com/office/powerpoint/2010/main" val="1945178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97137-1D1E-515D-F10C-CBA7A3810FDA}"/>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52AA8A95-918E-D3CB-50E7-607E1A6BFD3C}"/>
              </a:ext>
            </a:extLst>
          </p:cNvPr>
          <p:cNvSpPr>
            <a:spLocks noGrp="1"/>
          </p:cNvSpPr>
          <p:nvPr>
            <p:ph type="subTitle" idx="1"/>
          </p:nvPr>
        </p:nvSpPr>
        <p:spPr/>
        <p:txBody>
          <a:bodyPr/>
          <a:lstStyle/>
          <a:p>
            <a:endParaRPr lang="en-US"/>
          </a:p>
        </p:txBody>
      </p:sp>
      <p:pic>
        <p:nvPicPr>
          <p:cNvPr id="5" name="Picture 4" descr="A white logo with a black background&#10;&#10;Description automatically generated">
            <a:extLst>
              <a:ext uri="{FF2B5EF4-FFF2-40B4-BE49-F238E27FC236}">
                <a16:creationId xmlns:a16="http://schemas.microsoft.com/office/drawing/2014/main" id="{BDABB9B7-06D6-1E6B-E497-01AAC8134D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073" y="-87182"/>
            <a:ext cx="12192000" cy="6858000"/>
          </a:xfrm>
          <a:prstGeom prst="rect">
            <a:avLst/>
          </a:prstGeom>
          <a:solidFill>
            <a:schemeClr val="bg1"/>
          </a:solidFill>
        </p:spPr>
      </p:pic>
    </p:spTree>
    <p:extLst>
      <p:ext uri="{BB962C8B-B14F-4D97-AF65-F5344CB8AC3E}">
        <p14:creationId xmlns:p14="http://schemas.microsoft.com/office/powerpoint/2010/main" val="8308149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63C59-6A12-1FD5-647D-604A747420C1}"/>
              </a:ext>
            </a:extLst>
          </p:cNvPr>
          <p:cNvSpPr>
            <a:spLocks noGrp="1"/>
          </p:cNvSpPr>
          <p:nvPr>
            <p:ph type="title"/>
          </p:nvPr>
        </p:nvSpPr>
        <p:spPr/>
        <p:txBody>
          <a:bodyPr/>
          <a:lstStyle/>
          <a:p>
            <a:r>
              <a:rPr lang="en-US" b="1">
                <a:ea typeface="Calibri Light"/>
                <a:cs typeface="Calibri Light"/>
              </a:rPr>
              <a:t>Windows Autopatch</a:t>
            </a:r>
            <a:endParaRPr lang="en-US" b="1"/>
          </a:p>
        </p:txBody>
      </p:sp>
      <p:sp>
        <p:nvSpPr>
          <p:cNvPr id="3" name="Content Placeholder 2">
            <a:extLst>
              <a:ext uri="{FF2B5EF4-FFF2-40B4-BE49-F238E27FC236}">
                <a16:creationId xmlns:a16="http://schemas.microsoft.com/office/drawing/2014/main" id="{2FC913AD-606B-479B-336F-C019D051C976}"/>
              </a:ext>
            </a:extLst>
          </p:cNvPr>
          <p:cNvSpPr>
            <a:spLocks noGrp="1"/>
          </p:cNvSpPr>
          <p:nvPr>
            <p:ph idx="1"/>
          </p:nvPr>
        </p:nvSpPr>
        <p:spPr/>
        <p:txBody>
          <a:bodyPr vert="horz" lIns="91440" tIns="45720" rIns="91440" bIns="45720" rtlCol="0" anchor="t">
            <a:normAutofit/>
          </a:bodyPr>
          <a:lstStyle/>
          <a:p>
            <a:r>
              <a:rPr lang="en-US"/>
              <a:t>Available now for Business Premium and A3 licenses.</a:t>
            </a:r>
            <a:endParaRPr lang="en-US">
              <a:ea typeface="Calibri"/>
              <a:cs typeface="Calibri"/>
            </a:endParaRPr>
          </a:p>
          <a:p>
            <a:r>
              <a:rPr lang="en-US">
                <a:ea typeface="Calibri"/>
                <a:cs typeface="Calibri"/>
              </a:rPr>
              <a:t>How many has configured it today?</a:t>
            </a:r>
          </a:p>
          <a:p>
            <a:r>
              <a:rPr lang="en-US">
                <a:ea typeface="Calibri"/>
                <a:cs typeface="Calibri"/>
              </a:rPr>
              <a:t>How was it? Was it difficult, or was it easy?</a:t>
            </a:r>
          </a:p>
          <a:p>
            <a:r>
              <a:rPr lang="en-US">
                <a:ea typeface="Calibri"/>
                <a:cs typeface="Calibri"/>
              </a:rPr>
              <a:t>Let's look at how to configure it!</a:t>
            </a:r>
          </a:p>
        </p:txBody>
      </p:sp>
    </p:spTree>
    <p:extLst>
      <p:ext uri="{BB962C8B-B14F-4D97-AF65-F5344CB8AC3E}">
        <p14:creationId xmlns:p14="http://schemas.microsoft.com/office/powerpoint/2010/main" val="3261953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767A8-1E61-A58F-EFB4-31A0F83356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3B69BE-93C5-ACE1-B2BF-7FDDABFEB831}"/>
              </a:ext>
            </a:extLst>
          </p:cNvPr>
          <p:cNvSpPr>
            <a:spLocks noGrp="1"/>
          </p:cNvSpPr>
          <p:nvPr>
            <p:ph type="title"/>
          </p:nvPr>
        </p:nvSpPr>
        <p:spPr/>
        <p:txBody>
          <a:bodyPr/>
          <a:lstStyle/>
          <a:p>
            <a:r>
              <a:rPr lang="en-US" b="1">
                <a:ea typeface="Calibri Light"/>
                <a:cs typeface="Calibri Light"/>
              </a:rPr>
              <a:t>Bonus Tip: Stuck enrolling into the service!</a:t>
            </a:r>
            <a:endParaRPr lang="en-US" b="1"/>
          </a:p>
        </p:txBody>
      </p:sp>
      <p:sp>
        <p:nvSpPr>
          <p:cNvPr id="3" name="Content Placeholder 2">
            <a:extLst>
              <a:ext uri="{FF2B5EF4-FFF2-40B4-BE49-F238E27FC236}">
                <a16:creationId xmlns:a16="http://schemas.microsoft.com/office/drawing/2014/main" id="{625F6B2C-4EFE-B91A-6C97-59C328EAC304}"/>
              </a:ext>
            </a:extLst>
          </p:cNvPr>
          <p:cNvSpPr>
            <a:spLocks noGrp="1"/>
          </p:cNvSpPr>
          <p:nvPr>
            <p:ph idx="1"/>
          </p:nvPr>
        </p:nvSpPr>
        <p:spPr/>
        <p:txBody>
          <a:bodyPr vert="horz" lIns="91440" tIns="45720" rIns="91440" bIns="45720" rtlCol="0" anchor="t">
            <a:normAutofit/>
          </a:bodyPr>
          <a:lstStyle/>
          <a:p>
            <a:r>
              <a:rPr lang="en-US"/>
              <a:t>What</a:t>
            </a:r>
            <a:r>
              <a:rPr lang="en-US">
                <a:ea typeface="Calibri"/>
                <a:cs typeface="Calibri"/>
              </a:rPr>
              <a:t> should you do, if your device is stuck enrolling Rudy?</a:t>
            </a:r>
          </a:p>
        </p:txBody>
      </p:sp>
      <p:pic>
        <p:nvPicPr>
          <p:cNvPr id="4" name="Picture 3" descr="Now-let-me-do-my-job GIFs - Get the best GIF on GIPHY">
            <a:extLst>
              <a:ext uri="{FF2B5EF4-FFF2-40B4-BE49-F238E27FC236}">
                <a16:creationId xmlns:a16="http://schemas.microsoft.com/office/drawing/2014/main" id="{97D1D1C1-EF71-2BE2-6543-668514DC2A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21616" y="2618584"/>
            <a:ext cx="5148902" cy="3749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4086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779F8-5349-D6E1-3F33-2E76A6BAC4C9}"/>
              </a:ext>
            </a:extLst>
          </p:cNvPr>
          <p:cNvSpPr>
            <a:spLocks noGrp="1"/>
          </p:cNvSpPr>
          <p:nvPr>
            <p:ph type="title"/>
          </p:nvPr>
        </p:nvSpPr>
        <p:spPr>
          <a:xfrm>
            <a:off x="1213152" y="-154970"/>
            <a:ext cx="10515600" cy="1325563"/>
          </a:xfrm>
        </p:spPr>
        <p:txBody>
          <a:bodyPr/>
          <a:lstStyle/>
          <a:p>
            <a:r>
              <a:rPr lang="en-US" b="1">
                <a:ea typeface="+mj-lt"/>
                <a:cs typeface="+mj-lt"/>
              </a:rPr>
              <a:t>OAuth exploits are evolving</a:t>
            </a:r>
          </a:p>
        </p:txBody>
      </p:sp>
      <p:pic>
        <p:nvPicPr>
          <p:cNvPr id="10" name="Content Placeholder 9" descr="A screenshot of a screen&#10;&#10;AI-generated content may be incorrect.">
            <a:extLst>
              <a:ext uri="{FF2B5EF4-FFF2-40B4-BE49-F238E27FC236}">
                <a16:creationId xmlns:a16="http://schemas.microsoft.com/office/drawing/2014/main" id="{2D48F1BD-B3BA-8604-D722-A305F797CA7B}"/>
              </a:ext>
            </a:extLst>
          </p:cNvPr>
          <p:cNvPicPr>
            <a:picLocks noGrp="1" noChangeAspect="1"/>
          </p:cNvPicPr>
          <p:nvPr>
            <p:ph idx="1"/>
          </p:nvPr>
        </p:nvPicPr>
        <p:blipFill>
          <a:blip r:embed="rId2"/>
          <a:stretch>
            <a:fillRect/>
          </a:stretch>
        </p:blipFill>
        <p:spPr>
          <a:xfrm>
            <a:off x="-5199" y="1172484"/>
            <a:ext cx="12190302" cy="5669716"/>
          </a:xfrm>
        </p:spPr>
      </p:pic>
    </p:spTree>
    <p:extLst>
      <p:ext uri="{BB962C8B-B14F-4D97-AF65-F5344CB8AC3E}">
        <p14:creationId xmlns:p14="http://schemas.microsoft.com/office/powerpoint/2010/main" val="1695599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752CA2-0193-A377-62AB-F3E3B35459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47A05C-2FFE-492F-0C55-39654E488BAB}"/>
              </a:ext>
            </a:extLst>
          </p:cNvPr>
          <p:cNvSpPr>
            <a:spLocks noGrp="1"/>
          </p:cNvSpPr>
          <p:nvPr>
            <p:ph type="title"/>
          </p:nvPr>
        </p:nvSpPr>
        <p:spPr>
          <a:xfrm>
            <a:off x="838200" y="197715"/>
            <a:ext cx="10515600" cy="1325563"/>
          </a:xfrm>
        </p:spPr>
        <p:txBody>
          <a:bodyPr/>
          <a:lstStyle/>
          <a:p>
            <a:r>
              <a:rPr lang="da-DK" err="1">
                <a:latin typeface="Aptos Black"/>
              </a:rPr>
              <a:t>What</a:t>
            </a:r>
            <a:r>
              <a:rPr lang="da-DK">
                <a:latin typeface="Aptos Black"/>
              </a:rPr>
              <a:t> is a CASB?</a:t>
            </a:r>
            <a:endParaRPr lang="da-DK"/>
          </a:p>
        </p:txBody>
      </p:sp>
      <p:sp>
        <p:nvSpPr>
          <p:cNvPr id="4" name="Slide Number Placeholder 3">
            <a:extLst>
              <a:ext uri="{FF2B5EF4-FFF2-40B4-BE49-F238E27FC236}">
                <a16:creationId xmlns:a16="http://schemas.microsoft.com/office/drawing/2014/main" id="{47182273-96CF-136C-CB31-32578650A10D}"/>
              </a:ext>
            </a:extLst>
          </p:cNvPr>
          <p:cNvSpPr>
            <a:spLocks noGrp="1"/>
          </p:cNvSpPr>
          <p:nvPr>
            <p:ph type="sldNum" sz="quarter" idx="4"/>
          </p:nvPr>
        </p:nvSpPr>
        <p:spPr/>
        <p:txBody>
          <a:bodyPr/>
          <a:lstStyle/>
          <a:p>
            <a:fld id="{9F621982-67CF-4DE6-9B69-E7E59DF16CFA}" type="slidenum">
              <a:rPr lang="en-GB" smtClean="0"/>
              <a:pPr/>
              <a:t>13</a:t>
            </a:fld>
            <a:endParaRPr lang="en-GB"/>
          </a:p>
        </p:txBody>
      </p:sp>
      <p:sp>
        <p:nvSpPr>
          <p:cNvPr id="7" name="TextBox 6">
            <a:extLst>
              <a:ext uri="{FF2B5EF4-FFF2-40B4-BE49-F238E27FC236}">
                <a16:creationId xmlns:a16="http://schemas.microsoft.com/office/drawing/2014/main" id="{040B7C11-3056-4057-9644-CCA148822E1A}"/>
              </a:ext>
            </a:extLst>
          </p:cNvPr>
          <p:cNvSpPr txBox="1"/>
          <p:nvPr/>
        </p:nvSpPr>
        <p:spPr>
          <a:xfrm>
            <a:off x="838199" y="2090678"/>
            <a:ext cx="6650255" cy="2677656"/>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GB" sz="2400" b="1"/>
              <a:t>Visibility </a:t>
            </a:r>
          </a:p>
          <a:p>
            <a:pPr marL="742950" lvl="1" indent="-285750">
              <a:buFont typeface="Arial" panose="020B0604020202020204" pitchFamily="34" charset="0"/>
              <a:buChar char="•"/>
            </a:pPr>
            <a:r>
              <a:rPr lang="en-GB" sz="2400"/>
              <a:t>Leverage Proxy or firewall logs to monitor</a:t>
            </a:r>
          </a:p>
          <a:p>
            <a:pPr marL="742950" lvl="1" indent="-285750">
              <a:buFont typeface="Arial" panose="020B0604020202020204" pitchFamily="34" charset="0"/>
              <a:buChar char="•"/>
            </a:pPr>
            <a:r>
              <a:rPr lang="en-US" sz="2400"/>
              <a:t>Between users and devices</a:t>
            </a:r>
            <a:endParaRPr lang="en-GB" sz="2400"/>
          </a:p>
          <a:p>
            <a:pPr marL="285750" indent="-285750">
              <a:buFont typeface="Arial" panose="020B0604020202020204" pitchFamily="34" charset="0"/>
              <a:buChar char="•"/>
            </a:pPr>
            <a:r>
              <a:rPr lang="en-US" sz="2400" b="1"/>
              <a:t>Control &amp; Enforcement</a:t>
            </a:r>
          </a:p>
          <a:p>
            <a:pPr marL="742950" lvl="1" indent="-285750">
              <a:buFont typeface="Arial" panose="020B0604020202020204" pitchFamily="34" charset="0"/>
              <a:buChar char="•"/>
            </a:pPr>
            <a:r>
              <a:rPr lang="en-US" sz="2400"/>
              <a:t>Apply policies</a:t>
            </a:r>
          </a:p>
          <a:p>
            <a:pPr marL="742950" lvl="1" indent="-285750">
              <a:buFont typeface="Arial" panose="020B0604020202020204" pitchFamily="34" charset="0"/>
              <a:buChar char="•"/>
            </a:pPr>
            <a:r>
              <a:rPr lang="en-US" sz="2400"/>
              <a:t>Tracks activity</a:t>
            </a:r>
          </a:p>
          <a:p>
            <a:pPr marL="742950" lvl="1" indent="-285750">
              <a:buFont typeface="Arial" panose="020B0604020202020204" pitchFamily="34" charset="0"/>
              <a:buChar char="•"/>
            </a:pPr>
            <a:r>
              <a:rPr lang="en-US" sz="2400"/>
              <a:t>Protects data across all devices</a:t>
            </a:r>
            <a:endParaRPr lang="en-US" sz="2400">
              <a:ea typeface="Calibri"/>
              <a:cs typeface="Calibri"/>
            </a:endParaRPr>
          </a:p>
        </p:txBody>
      </p:sp>
      <p:sp>
        <p:nvSpPr>
          <p:cNvPr id="22" name="TextBox 21">
            <a:extLst>
              <a:ext uri="{FF2B5EF4-FFF2-40B4-BE49-F238E27FC236}">
                <a16:creationId xmlns:a16="http://schemas.microsoft.com/office/drawing/2014/main" id="{4B64DE4C-A16D-6D19-990D-6EA0578EC0FA}"/>
              </a:ext>
            </a:extLst>
          </p:cNvPr>
          <p:cNvSpPr txBox="1"/>
          <p:nvPr/>
        </p:nvSpPr>
        <p:spPr>
          <a:xfrm>
            <a:off x="8452854" y="2090678"/>
            <a:ext cx="1684425" cy="584775"/>
          </a:xfrm>
          <a:prstGeom prst="rect">
            <a:avLst/>
          </a:prstGeom>
          <a:noFill/>
        </p:spPr>
        <p:txBody>
          <a:bodyPr wrap="square">
            <a:spAutoFit/>
          </a:bodyPr>
          <a:lstStyle/>
          <a:p>
            <a:r>
              <a:rPr lang="en-GB" sz="3200"/>
              <a:t>Users</a:t>
            </a:r>
            <a:endParaRPr lang="en-GB"/>
          </a:p>
        </p:txBody>
      </p:sp>
      <p:sp>
        <p:nvSpPr>
          <p:cNvPr id="23" name="Arrow: Left-Right 22">
            <a:extLst>
              <a:ext uri="{FF2B5EF4-FFF2-40B4-BE49-F238E27FC236}">
                <a16:creationId xmlns:a16="http://schemas.microsoft.com/office/drawing/2014/main" id="{8E1FE2EF-3D06-648E-4708-46D8367C41B9}"/>
              </a:ext>
            </a:extLst>
          </p:cNvPr>
          <p:cNvSpPr/>
          <p:nvPr/>
        </p:nvSpPr>
        <p:spPr>
          <a:xfrm rot="16200000">
            <a:off x="7592385" y="3047898"/>
            <a:ext cx="2938681" cy="1915428"/>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E7ADEBC6-09A3-39B8-AF27-8A69264DD316}"/>
              </a:ext>
            </a:extLst>
          </p:cNvPr>
          <p:cNvSpPr txBox="1"/>
          <p:nvPr/>
        </p:nvSpPr>
        <p:spPr>
          <a:xfrm>
            <a:off x="8360358" y="5399861"/>
            <a:ext cx="1776921" cy="584775"/>
          </a:xfrm>
          <a:prstGeom prst="rect">
            <a:avLst/>
          </a:prstGeom>
          <a:noFill/>
        </p:spPr>
        <p:txBody>
          <a:bodyPr wrap="square">
            <a:spAutoFit/>
          </a:bodyPr>
          <a:lstStyle/>
          <a:p>
            <a:r>
              <a:rPr lang="en-GB" sz="3200"/>
              <a:t>Devices</a:t>
            </a:r>
          </a:p>
        </p:txBody>
      </p:sp>
      <p:sp>
        <p:nvSpPr>
          <p:cNvPr id="25" name="TextBox 24">
            <a:extLst>
              <a:ext uri="{FF2B5EF4-FFF2-40B4-BE49-F238E27FC236}">
                <a16:creationId xmlns:a16="http://schemas.microsoft.com/office/drawing/2014/main" id="{390C644D-A26A-6738-2517-9A0B636A2321}"/>
              </a:ext>
            </a:extLst>
          </p:cNvPr>
          <p:cNvSpPr txBox="1"/>
          <p:nvPr/>
        </p:nvSpPr>
        <p:spPr>
          <a:xfrm>
            <a:off x="8559723" y="3683014"/>
            <a:ext cx="1154175" cy="584775"/>
          </a:xfrm>
          <a:prstGeom prst="rect">
            <a:avLst/>
          </a:prstGeom>
          <a:noFill/>
        </p:spPr>
        <p:txBody>
          <a:bodyPr wrap="square">
            <a:spAutoFit/>
          </a:bodyPr>
          <a:lstStyle/>
          <a:p>
            <a:r>
              <a:rPr lang="en-GB" sz="3200" dirty="0"/>
              <a:t>SaaS</a:t>
            </a:r>
            <a:endParaRPr lang="en-GB" dirty="0"/>
          </a:p>
        </p:txBody>
      </p:sp>
      <p:sp>
        <p:nvSpPr>
          <p:cNvPr id="28" name="TextBox 27">
            <a:extLst>
              <a:ext uri="{FF2B5EF4-FFF2-40B4-BE49-F238E27FC236}">
                <a16:creationId xmlns:a16="http://schemas.microsoft.com/office/drawing/2014/main" id="{9290824F-2647-42B0-8C20-6788F1799D87}"/>
              </a:ext>
            </a:extLst>
          </p:cNvPr>
          <p:cNvSpPr txBox="1"/>
          <p:nvPr/>
        </p:nvSpPr>
        <p:spPr>
          <a:xfrm>
            <a:off x="838200" y="1186648"/>
            <a:ext cx="6097604" cy="646331"/>
          </a:xfrm>
          <a:prstGeom prst="rect">
            <a:avLst/>
          </a:prstGeom>
          <a:noFill/>
        </p:spPr>
        <p:txBody>
          <a:bodyPr wrap="square">
            <a:spAutoFit/>
          </a:bodyPr>
          <a:lstStyle/>
          <a:p>
            <a:r>
              <a:rPr lang="en-US"/>
              <a:t>A security layer that monitors and enforces policies between users, devices, and cloud apps.</a:t>
            </a:r>
          </a:p>
        </p:txBody>
      </p:sp>
      <p:sp>
        <p:nvSpPr>
          <p:cNvPr id="32" name="Oval 31">
            <a:extLst>
              <a:ext uri="{FF2B5EF4-FFF2-40B4-BE49-F238E27FC236}">
                <a16:creationId xmlns:a16="http://schemas.microsoft.com/office/drawing/2014/main" id="{7F417316-0EB4-5B6D-E0A2-1197636E9984}"/>
              </a:ext>
            </a:extLst>
          </p:cNvPr>
          <p:cNvSpPr/>
          <p:nvPr/>
        </p:nvSpPr>
        <p:spPr>
          <a:xfrm>
            <a:off x="7683190" y="3429000"/>
            <a:ext cx="3010830" cy="115322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9605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animBg="1"/>
      <p:bldP spid="24" grpId="0"/>
      <p:bldP spid="3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8D81F-4ED6-143F-16F6-AEF1123B6209}"/>
              </a:ext>
            </a:extLst>
          </p:cNvPr>
          <p:cNvSpPr>
            <a:spLocks noGrp="1"/>
          </p:cNvSpPr>
          <p:nvPr>
            <p:ph type="title"/>
          </p:nvPr>
        </p:nvSpPr>
        <p:spPr/>
        <p:txBody>
          <a:bodyPr/>
          <a:lstStyle/>
          <a:p>
            <a:r>
              <a:rPr lang="en-US">
                <a:ea typeface="Calibri Light"/>
                <a:cs typeface="Calibri Light"/>
              </a:rPr>
              <a:t>Discover and manage OAuth Apps</a:t>
            </a:r>
            <a:endParaRPr lang="en-US"/>
          </a:p>
        </p:txBody>
      </p:sp>
      <p:sp>
        <p:nvSpPr>
          <p:cNvPr id="3" name="Content Placeholder 2">
            <a:extLst>
              <a:ext uri="{FF2B5EF4-FFF2-40B4-BE49-F238E27FC236}">
                <a16:creationId xmlns:a16="http://schemas.microsoft.com/office/drawing/2014/main" id="{2423AA07-543C-5E1C-C604-89906DD8B552}"/>
              </a:ext>
            </a:extLst>
          </p:cNvPr>
          <p:cNvSpPr>
            <a:spLocks noGrp="1"/>
          </p:cNvSpPr>
          <p:nvPr>
            <p:ph idx="1"/>
          </p:nvPr>
        </p:nvSpPr>
        <p:spPr>
          <a:xfrm>
            <a:off x="838200" y="1740959"/>
            <a:ext cx="4601029" cy="4436004"/>
          </a:xfrm>
        </p:spPr>
        <p:txBody>
          <a:bodyPr vert="horz" lIns="91440" tIns="45720" rIns="91440" bIns="45720" rtlCol="0" anchor="t">
            <a:normAutofit/>
          </a:bodyPr>
          <a:lstStyle/>
          <a:p>
            <a:r>
              <a:rPr lang="en-US">
                <a:ea typeface="Calibri"/>
                <a:cs typeface="Calibri"/>
              </a:rPr>
              <a:t>See App origin</a:t>
            </a:r>
          </a:p>
          <a:p>
            <a:r>
              <a:rPr lang="en-US">
                <a:ea typeface="Calibri"/>
                <a:cs typeface="Calibri"/>
              </a:rPr>
              <a:t>Create custom policies </a:t>
            </a:r>
          </a:p>
          <a:p>
            <a:r>
              <a:rPr lang="en-US">
                <a:ea typeface="Calibri"/>
                <a:cs typeface="Calibri"/>
              </a:rPr>
              <a:t>Understand App </a:t>
            </a:r>
            <a:r>
              <a:rPr lang="en-US">
                <a:ea typeface="+mn-lt"/>
                <a:cs typeface="+mn-lt"/>
              </a:rPr>
              <a:t>privileges </a:t>
            </a:r>
            <a:r>
              <a:rPr lang="en-US">
                <a:ea typeface="Calibri"/>
                <a:cs typeface="Calibri"/>
              </a:rPr>
              <a:t>and access</a:t>
            </a:r>
          </a:p>
          <a:p>
            <a:r>
              <a:rPr lang="en-US">
                <a:ea typeface="Calibri"/>
                <a:cs typeface="Calibri"/>
              </a:rPr>
              <a:t>Manage high-risk permissions</a:t>
            </a:r>
          </a:p>
          <a:p>
            <a:r>
              <a:rPr lang="en-US">
                <a:ea typeface="Calibri"/>
                <a:cs typeface="Calibri"/>
              </a:rPr>
              <a:t>App Discovery policy </a:t>
            </a:r>
          </a:p>
        </p:txBody>
      </p:sp>
      <p:pic>
        <p:nvPicPr>
          <p:cNvPr id="4" name="Picture 3" descr="A screenshot of a computer&#10;&#10;AI-generated content may be incorrect.">
            <a:extLst>
              <a:ext uri="{FF2B5EF4-FFF2-40B4-BE49-F238E27FC236}">
                <a16:creationId xmlns:a16="http://schemas.microsoft.com/office/drawing/2014/main" id="{8E0E9A4B-6F64-A87F-6053-BFDE986B903B}"/>
              </a:ext>
            </a:extLst>
          </p:cNvPr>
          <p:cNvPicPr>
            <a:picLocks noChangeAspect="1"/>
          </p:cNvPicPr>
          <p:nvPr/>
        </p:nvPicPr>
        <p:blipFill>
          <a:blip r:embed="rId2"/>
          <a:stretch>
            <a:fillRect/>
          </a:stretch>
        </p:blipFill>
        <p:spPr>
          <a:xfrm>
            <a:off x="5080000" y="1554722"/>
            <a:ext cx="7112000" cy="3748557"/>
          </a:xfrm>
          <a:prstGeom prst="rect">
            <a:avLst/>
          </a:prstGeom>
        </p:spPr>
      </p:pic>
    </p:spTree>
    <p:extLst>
      <p:ext uri="{BB962C8B-B14F-4D97-AF65-F5344CB8AC3E}">
        <p14:creationId xmlns:p14="http://schemas.microsoft.com/office/powerpoint/2010/main" val="2900407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A4A31-B45D-81FC-1951-19A2287094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BF4C2E-B3BA-A666-297E-6C8872E35C71}"/>
              </a:ext>
            </a:extLst>
          </p:cNvPr>
          <p:cNvSpPr>
            <a:spLocks noGrp="1"/>
          </p:cNvSpPr>
          <p:nvPr>
            <p:ph type="title"/>
          </p:nvPr>
        </p:nvSpPr>
        <p:spPr/>
        <p:txBody>
          <a:bodyPr/>
          <a:lstStyle/>
          <a:p>
            <a:r>
              <a:rPr lang="en-US" b="1">
                <a:ea typeface="Calibri Light"/>
                <a:cs typeface="Calibri Light"/>
              </a:rPr>
              <a:t>Community Tools</a:t>
            </a:r>
            <a:endParaRPr lang="en-US" b="1"/>
          </a:p>
        </p:txBody>
      </p:sp>
      <p:sp>
        <p:nvSpPr>
          <p:cNvPr id="3" name="Content Placeholder 2">
            <a:extLst>
              <a:ext uri="{FF2B5EF4-FFF2-40B4-BE49-F238E27FC236}">
                <a16:creationId xmlns:a16="http://schemas.microsoft.com/office/drawing/2014/main" id="{0C482A27-F767-5A9D-7E9A-397103CBD646}"/>
              </a:ext>
            </a:extLst>
          </p:cNvPr>
          <p:cNvSpPr>
            <a:spLocks noGrp="1"/>
          </p:cNvSpPr>
          <p:nvPr>
            <p:ph idx="1"/>
          </p:nvPr>
        </p:nvSpPr>
        <p:spPr>
          <a:xfrm>
            <a:off x="481781" y="1825625"/>
            <a:ext cx="11560277" cy="4351338"/>
          </a:xfrm>
        </p:spPr>
        <p:txBody>
          <a:bodyPr vert="horz" lIns="91440" tIns="45720" rIns="91440" bIns="45720" rtlCol="0" anchor="t">
            <a:normAutofit/>
          </a:bodyPr>
          <a:lstStyle/>
          <a:p>
            <a:r>
              <a:rPr lang="en-US">
                <a:ea typeface="Calibri"/>
                <a:cs typeface="Calibri"/>
              </a:rPr>
              <a:t>Entra ID Application Management Policy Manager </a:t>
            </a:r>
            <a:r>
              <a:rPr lang="en-US" b="1">
                <a:ea typeface="Calibri"/>
                <a:cs typeface="Calibri"/>
              </a:rPr>
              <a:t>(Michael Morten Sonne)</a:t>
            </a:r>
          </a:p>
          <a:p>
            <a:r>
              <a:rPr lang="en-US" err="1">
                <a:ea typeface="Calibri"/>
                <a:cs typeface="Calibri"/>
              </a:rPr>
              <a:t>IntuneBrew</a:t>
            </a:r>
            <a:r>
              <a:rPr lang="en-US">
                <a:ea typeface="Calibri"/>
                <a:cs typeface="Calibri"/>
              </a:rPr>
              <a:t> </a:t>
            </a:r>
            <a:r>
              <a:rPr lang="en-US" b="1">
                <a:ea typeface="Calibri"/>
                <a:cs typeface="Calibri"/>
              </a:rPr>
              <a:t>(Ugur Koc)</a:t>
            </a:r>
          </a:p>
          <a:p>
            <a:r>
              <a:rPr lang="en-US">
                <a:ea typeface="Calibri"/>
                <a:cs typeface="Calibri"/>
              </a:rPr>
              <a:t>Windows Autopatch Groups user opt-in </a:t>
            </a:r>
            <a:r>
              <a:rPr lang="en-US" b="1">
                <a:ea typeface="Calibri"/>
                <a:cs typeface="Calibri"/>
              </a:rPr>
              <a:t>(Michael Meier)</a:t>
            </a:r>
          </a:p>
          <a:p>
            <a:r>
              <a:rPr lang="en-US">
                <a:ea typeface="Calibri"/>
                <a:cs typeface="Calibri"/>
              </a:rPr>
              <a:t>Intune Mermaid </a:t>
            </a:r>
            <a:r>
              <a:rPr lang="en-US" b="1">
                <a:ea typeface="Calibri"/>
                <a:cs typeface="Calibri"/>
              </a:rPr>
              <a:t>(Jose </a:t>
            </a:r>
            <a:r>
              <a:rPr lang="en-US" b="1" err="1">
                <a:ea typeface="Calibri"/>
                <a:cs typeface="Calibri"/>
              </a:rPr>
              <a:t>Schenardie</a:t>
            </a:r>
            <a:r>
              <a:rPr lang="en-US" b="1">
                <a:ea typeface="Calibri"/>
                <a:cs typeface="Calibri"/>
              </a:rPr>
              <a:t>)</a:t>
            </a:r>
          </a:p>
          <a:p>
            <a:pPr marL="0" indent="0">
              <a:buNone/>
            </a:pPr>
            <a:endParaRPr lang="en-US" b="1">
              <a:ea typeface="Calibri"/>
              <a:cs typeface="Calibri"/>
            </a:endParaRPr>
          </a:p>
        </p:txBody>
      </p:sp>
      <p:pic>
        <p:nvPicPr>
          <p:cNvPr id="4" name="Picture 3">
            <a:extLst>
              <a:ext uri="{FF2B5EF4-FFF2-40B4-BE49-F238E27FC236}">
                <a16:creationId xmlns:a16="http://schemas.microsoft.com/office/drawing/2014/main" id="{669F1C18-ED4A-0393-91B6-38CE88D720A2}"/>
              </a:ext>
            </a:extLst>
          </p:cNvPr>
          <p:cNvPicPr>
            <a:picLocks noChangeAspect="1"/>
          </p:cNvPicPr>
          <p:nvPr/>
        </p:nvPicPr>
        <p:blipFill>
          <a:blip r:embed="rId3"/>
          <a:stretch>
            <a:fillRect/>
          </a:stretch>
        </p:blipFill>
        <p:spPr>
          <a:xfrm>
            <a:off x="6550435" y="102931"/>
            <a:ext cx="5162550" cy="6381750"/>
          </a:xfrm>
          <a:prstGeom prst="rect">
            <a:avLst/>
          </a:prstGeom>
        </p:spPr>
      </p:pic>
      <p:pic>
        <p:nvPicPr>
          <p:cNvPr id="5" name="Picture 4">
            <a:extLst>
              <a:ext uri="{FF2B5EF4-FFF2-40B4-BE49-F238E27FC236}">
                <a16:creationId xmlns:a16="http://schemas.microsoft.com/office/drawing/2014/main" id="{25668544-4327-F844-844B-54547F92A505}"/>
              </a:ext>
            </a:extLst>
          </p:cNvPr>
          <p:cNvPicPr>
            <a:picLocks noChangeAspect="1"/>
          </p:cNvPicPr>
          <p:nvPr/>
        </p:nvPicPr>
        <p:blipFill>
          <a:blip r:embed="rId4"/>
          <a:stretch>
            <a:fillRect/>
          </a:stretch>
        </p:blipFill>
        <p:spPr>
          <a:xfrm>
            <a:off x="6545673" y="1595437"/>
            <a:ext cx="5172075" cy="3667125"/>
          </a:xfrm>
          <a:prstGeom prst="rect">
            <a:avLst/>
          </a:prstGeom>
        </p:spPr>
      </p:pic>
      <p:pic>
        <p:nvPicPr>
          <p:cNvPr id="6" name="Picture 5">
            <a:extLst>
              <a:ext uri="{FF2B5EF4-FFF2-40B4-BE49-F238E27FC236}">
                <a16:creationId xmlns:a16="http://schemas.microsoft.com/office/drawing/2014/main" id="{A79B20D7-B190-5603-8178-12E73AC4A271}"/>
              </a:ext>
            </a:extLst>
          </p:cNvPr>
          <p:cNvPicPr>
            <a:picLocks noChangeAspect="1"/>
          </p:cNvPicPr>
          <p:nvPr/>
        </p:nvPicPr>
        <p:blipFill>
          <a:blip r:embed="rId5"/>
          <a:stretch>
            <a:fillRect/>
          </a:stretch>
        </p:blipFill>
        <p:spPr>
          <a:xfrm>
            <a:off x="5773344" y="1277958"/>
            <a:ext cx="6419850" cy="4895850"/>
          </a:xfrm>
          <a:prstGeom prst="rect">
            <a:avLst/>
          </a:prstGeom>
        </p:spPr>
      </p:pic>
      <p:pic>
        <p:nvPicPr>
          <p:cNvPr id="7" name="Picture 6">
            <a:extLst>
              <a:ext uri="{FF2B5EF4-FFF2-40B4-BE49-F238E27FC236}">
                <a16:creationId xmlns:a16="http://schemas.microsoft.com/office/drawing/2014/main" id="{B9F75F17-DA7C-2B60-43C9-BF2B34AF32BB}"/>
              </a:ext>
            </a:extLst>
          </p:cNvPr>
          <p:cNvPicPr>
            <a:picLocks noChangeAspect="1"/>
          </p:cNvPicPr>
          <p:nvPr/>
        </p:nvPicPr>
        <p:blipFill>
          <a:blip r:embed="rId6"/>
          <a:stretch>
            <a:fillRect/>
          </a:stretch>
        </p:blipFill>
        <p:spPr>
          <a:xfrm>
            <a:off x="5433091" y="1827867"/>
            <a:ext cx="6905625" cy="4381500"/>
          </a:xfrm>
          <a:prstGeom prst="rect">
            <a:avLst/>
          </a:prstGeom>
        </p:spPr>
      </p:pic>
    </p:spTree>
    <p:extLst>
      <p:ext uri="{BB962C8B-B14F-4D97-AF65-F5344CB8AC3E}">
        <p14:creationId xmlns:p14="http://schemas.microsoft.com/office/powerpoint/2010/main" val="1564001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6D572-8910-240F-9A94-CAA6B57980D9}"/>
              </a:ext>
            </a:extLst>
          </p:cNvPr>
          <p:cNvSpPr>
            <a:spLocks noGrp="1"/>
          </p:cNvSpPr>
          <p:nvPr>
            <p:ph type="title"/>
          </p:nvPr>
        </p:nvSpPr>
        <p:spPr/>
        <p:txBody>
          <a:bodyPr>
            <a:normAutofit/>
          </a:bodyPr>
          <a:lstStyle/>
          <a:p>
            <a:r>
              <a:rPr lang="da-DK" sz="3600" b="1" err="1">
                <a:latin typeface="+mn-lt"/>
              </a:rPr>
              <a:t>Upcoming</a:t>
            </a:r>
            <a:r>
              <a:rPr lang="da-DK" sz="3600" b="1">
                <a:latin typeface="+mn-lt"/>
              </a:rPr>
              <a:t> spotlight events! </a:t>
            </a:r>
            <a:endParaRPr lang="en-US" sz="3600" b="1">
              <a:latin typeface="+mn-lt"/>
            </a:endParaRPr>
          </a:p>
        </p:txBody>
      </p:sp>
      <p:sp>
        <p:nvSpPr>
          <p:cNvPr id="3" name="Content Placeholder 2">
            <a:extLst>
              <a:ext uri="{FF2B5EF4-FFF2-40B4-BE49-F238E27FC236}">
                <a16:creationId xmlns:a16="http://schemas.microsoft.com/office/drawing/2014/main" id="{219DE390-0D87-FFFF-6EE5-78E92054A68E}"/>
              </a:ext>
            </a:extLst>
          </p:cNvPr>
          <p:cNvSpPr>
            <a:spLocks noGrp="1"/>
          </p:cNvSpPr>
          <p:nvPr>
            <p:ph idx="1"/>
          </p:nvPr>
        </p:nvSpPr>
        <p:spPr>
          <a:xfrm>
            <a:off x="838200" y="2045547"/>
            <a:ext cx="4614333" cy="4619096"/>
          </a:xfrm>
        </p:spPr>
        <p:txBody>
          <a:bodyPr vert="horz" lIns="91440" tIns="45720" rIns="91440" bIns="45720" rtlCol="0" anchor="t">
            <a:normAutofit/>
          </a:bodyPr>
          <a:lstStyle/>
          <a:p>
            <a:r>
              <a:rPr lang="da-DK" sz="2000"/>
              <a:t>Show in discord</a:t>
            </a:r>
            <a:endParaRPr lang="en-US" sz="2000">
              <a:ea typeface="Calibri" panose="020F0502020204030204"/>
              <a:cs typeface="Calibri" panose="020F0502020204030204"/>
            </a:endParaRPr>
          </a:p>
          <a:p>
            <a:r>
              <a:rPr lang="da-DK" sz="2000" err="1">
                <a:ea typeface="Calibri" panose="020F0502020204030204"/>
                <a:cs typeface="Calibri" panose="020F0502020204030204"/>
              </a:rPr>
              <a:t>Remind</a:t>
            </a:r>
            <a:r>
              <a:rPr lang="da-DK" sz="2000">
                <a:ea typeface="Calibri" panose="020F0502020204030204"/>
                <a:cs typeface="Calibri" panose="020F0502020204030204"/>
              </a:rPr>
              <a:t> of </a:t>
            </a:r>
            <a:r>
              <a:rPr lang="da-DK" sz="2000" err="1">
                <a:ea typeface="Calibri" panose="020F0502020204030204"/>
                <a:cs typeface="Calibri" panose="020F0502020204030204"/>
              </a:rPr>
              <a:t>next</a:t>
            </a:r>
            <a:r>
              <a:rPr lang="da-DK" sz="2000">
                <a:ea typeface="Calibri" panose="020F0502020204030204"/>
                <a:cs typeface="Calibri" panose="020F0502020204030204"/>
              </a:rPr>
              <a:t> </a:t>
            </a:r>
            <a:r>
              <a:rPr lang="da-DK" sz="2000" err="1">
                <a:ea typeface="Calibri" panose="020F0502020204030204"/>
                <a:cs typeface="Calibri" panose="020F0502020204030204"/>
              </a:rPr>
              <a:t>Coudhour</a:t>
            </a:r>
          </a:p>
          <a:p>
            <a:r>
              <a:rPr lang="da-DK" sz="2000">
                <a:ea typeface="Calibri" panose="020F0502020204030204"/>
                <a:cs typeface="Calibri" panose="020F0502020204030204"/>
              </a:rPr>
              <a:t>Ask for spotlight speaker </a:t>
            </a:r>
            <a:r>
              <a:rPr lang="da-DK" sz="2000" err="1">
                <a:ea typeface="Calibri" panose="020F0502020204030204"/>
                <a:cs typeface="Calibri" panose="020F0502020204030204"/>
              </a:rPr>
              <a:t>requests</a:t>
            </a:r>
          </a:p>
        </p:txBody>
      </p:sp>
    </p:spTree>
    <p:extLst>
      <p:ext uri="{BB962C8B-B14F-4D97-AF65-F5344CB8AC3E}">
        <p14:creationId xmlns:p14="http://schemas.microsoft.com/office/powerpoint/2010/main" val="1815742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BC6AD-F02C-CE31-E620-453E484C634D}"/>
              </a:ext>
            </a:extLst>
          </p:cNvPr>
          <p:cNvSpPr>
            <a:spLocks noGrp="1"/>
          </p:cNvSpPr>
          <p:nvPr>
            <p:ph type="title"/>
          </p:nvPr>
        </p:nvSpPr>
        <p:spPr/>
        <p:txBody>
          <a:bodyPr/>
          <a:lstStyle/>
          <a:p>
            <a:r>
              <a:rPr lang="en-GB"/>
              <a:t>What is </a:t>
            </a:r>
            <a:r>
              <a:rPr lang="en-GB" err="1"/>
              <a:t>CloudHour</a:t>
            </a:r>
            <a:r>
              <a:rPr lang="en-GB"/>
              <a:t>?</a:t>
            </a:r>
            <a:endParaRPr lang="en-DK"/>
          </a:p>
        </p:txBody>
      </p:sp>
      <p:sp>
        <p:nvSpPr>
          <p:cNvPr id="3" name="Content Placeholder 2">
            <a:extLst>
              <a:ext uri="{FF2B5EF4-FFF2-40B4-BE49-F238E27FC236}">
                <a16:creationId xmlns:a16="http://schemas.microsoft.com/office/drawing/2014/main" id="{46F59C2A-4971-2683-6221-8B8E44B41671}"/>
              </a:ext>
            </a:extLst>
          </p:cNvPr>
          <p:cNvSpPr>
            <a:spLocks noGrp="1"/>
          </p:cNvSpPr>
          <p:nvPr>
            <p:ph idx="1"/>
          </p:nvPr>
        </p:nvSpPr>
        <p:spPr/>
        <p:txBody>
          <a:bodyPr>
            <a:normAutofit/>
          </a:bodyPr>
          <a:lstStyle/>
          <a:p>
            <a:r>
              <a:rPr lang="en-GB"/>
              <a:t>Objective of </a:t>
            </a:r>
            <a:r>
              <a:rPr lang="en-GB" err="1"/>
              <a:t>CloudHour</a:t>
            </a:r>
            <a:endParaRPr lang="en-GB"/>
          </a:p>
          <a:p>
            <a:pPr lvl="1"/>
            <a:r>
              <a:rPr lang="en-GB"/>
              <a:t>Round-table discussion</a:t>
            </a:r>
          </a:p>
          <a:p>
            <a:pPr lvl="1"/>
            <a:r>
              <a:rPr lang="en-GB"/>
              <a:t>Focus on a few key topics</a:t>
            </a:r>
          </a:p>
          <a:p>
            <a:r>
              <a:rPr lang="en-GB"/>
              <a:t>Why It's Important</a:t>
            </a:r>
          </a:p>
          <a:p>
            <a:pPr lvl="1"/>
            <a:r>
              <a:rPr lang="en-GB"/>
              <a:t>Rapid changes in cloud security and tech </a:t>
            </a:r>
          </a:p>
          <a:p>
            <a:pPr lvl="1"/>
            <a:r>
              <a:rPr lang="en-GB"/>
              <a:t>Stay updated and connected for growth as community</a:t>
            </a:r>
          </a:p>
          <a:p>
            <a:r>
              <a:rPr lang="en-GB"/>
              <a:t>How it will benefit the community</a:t>
            </a:r>
          </a:p>
          <a:p>
            <a:pPr lvl="1"/>
            <a:r>
              <a:rPr lang="en-GB"/>
              <a:t>Real-time engagement with hosts and community members </a:t>
            </a:r>
          </a:p>
          <a:p>
            <a:pPr lvl="1"/>
            <a:r>
              <a:rPr lang="en-GB"/>
              <a:t>Ask open questions and speak your opinion</a:t>
            </a:r>
          </a:p>
          <a:p>
            <a:pPr lvl="1"/>
            <a:r>
              <a:rPr lang="en-GB"/>
              <a:t>Opportunity to affect the next agenda</a:t>
            </a:r>
          </a:p>
        </p:txBody>
      </p:sp>
    </p:spTree>
    <p:extLst>
      <p:ext uri="{BB962C8B-B14F-4D97-AF65-F5344CB8AC3E}">
        <p14:creationId xmlns:p14="http://schemas.microsoft.com/office/powerpoint/2010/main" val="4928331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1A668-C6D8-C9C0-6F45-7CD940B4A730}"/>
              </a:ext>
            </a:extLst>
          </p:cNvPr>
          <p:cNvSpPr>
            <a:spLocks noGrp="1"/>
          </p:cNvSpPr>
          <p:nvPr>
            <p:ph type="title"/>
          </p:nvPr>
        </p:nvSpPr>
        <p:spPr/>
        <p:txBody>
          <a:bodyPr/>
          <a:lstStyle/>
          <a:p>
            <a:r>
              <a:rPr lang="en-US"/>
              <a:t>If you prefer to not talk or be asked questions press mute </a:t>
            </a:r>
            <a:endParaRPr lang="en-DK"/>
          </a:p>
        </p:txBody>
      </p:sp>
      <p:sp>
        <p:nvSpPr>
          <p:cNvPr id="3" name="Content Placeholder 2">
            <a:extLst>
              <a:ext uri="{FF2B5EF4-FFF2-40B4-BE49-F238E27FC236}">
                <a16:creationId xmlns:a16="http://schemas.microsoft.com/office/drawing/2014/main" id="{0CBDD425-2C60-781C-2618-DDBF7BF3FF5A}"/>
              </a:ext>
            </a:extLst>
          </p:cNvPr>
          <p:cNvSpPr>
            <a:spLocks noGrp="1"/>
          </p:cNvSpPr>
          <p:nvPr>
            <p:ph idx="1"/>
          </p:nvPr>
        </p:nvSpPr>
        <p:spPr/>
        <p:txBody>
          <a:bodyPr/>
          <a:lstStyle/>
          <a:p>
            <a:r>
              <a:rPr lang="en-US"/>
              <a:t>press mute just mute the mic  </a:t>
            </a:r>
          </a:p>
          <a:p>
            <a:r>
              <a:rPr lang="en-US"/>
              <a:t>If you preferer to chat press </a:t>
            </a:r>
          </a:p>
        </p:txBody>
      </p:sp>
      <p:pic>
        <p:nvPicPr>
          <p:cNvPr id="10" name="Picture 9">
            <a:extLst>
              <a:ext uri="{FF2B5EF4-FFF2-40B4-BE49-F238E27FC236}">
                <a16:creationId xmlns:a16="http://schemas.microsoft.com/office/drawing/2014/main" id="{787FD9DE-3839-6A32-5CF4-8C0823FEBFFE}"/>
              </a:ext>
            </a:extLst>
          </p:cNvPr>
          <p:cNvPicPr>
            <a:picLocks noChangeAspect="1"/>
          </p:cNvPicPr>
          <p:nvPr/>
        </p:nvPicPr>
        <p:blipFill>
          <a:blip r:embed="rId2"/>
          <a:stretch>
            <a:fillRect/>
          </a:stretch>
        </p:blipFill>
        <p:spPr>
          <a:xfrm>
            <a:off x="5700226" y="1770972"/>
            <a:ext cx="2248016" cy="501676"/>
          </a:xfrm>
          <a:prstGeom prst="rect">
            <a:avLst/>
          </a:prstGeom>
        </p:spPr>
      </p:pic>
      <p:pic>
        <p:nvPicPr>
          <p:cNvPr id="5" name="Picture 4">
            <a:extLst>
              <a:ext uri="{FF2B5EF4-FFF2-40B4-BE49-F238E27FC236}">
                <a16:creationId xmlns:a16="http://schemas.microsoft.com/office/drawing/2014/main" id="{DAC5F332-086D-9376-0FEB-DDB76CCCF3D0}"/>
              </a:ext>
            </a:extLst>
          </p:cNvPr>
          <p:cNvPicPr>
            <a:picLocks noChangeAspect="1"/>
          </p:cNvPicPr>
          <p:nvPr/>
        </p:nvPicPr>
        <p:blipFill>
          <a:blip r:embed="rId3"/>
          <a:stretch>
            <a:fillRect/>
          </a:stretch>
        </p:blipFill>
        <p:spPr>
          <a:xfrm>
            <a:off x="5447580" y="2407585"/>
            <a:ext cx="5001323" cy="1114581"/>
          </a:xfrm>
          <a:prstGeom prst="rect">
            <a:avLst/>
          </a:prstGeom>
        </p:spPr>
      </p:pic>
    </p:spTree>
    <p:extLst>
      <p:ext uri="{BB962C8B-B14F-4D97-AF65-F5344CB8AC3E}">
        <p14:creationId xmlns:p14="http://schemas.microsoft.com/office/powerpoint/2010/main" val="19782329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F4FAA-278F-698E-2631-8B88F3279F49}"/>
              </a:ext>
            </a:extLst>
          </p:cNvPr>
          <p:cNvSpPr>
            <a:spLocks noGrp="1"/>
          </p:cNvSpPr>
          <p:nvPr>
            <p:ph type="title"/>
          </p:nvPr>
        </p:nvSpPr>
        <p:spPr/>
        <p:txBody>
          <a:bodyPr/>
          <a:lstStyle/>
          <a:p>
            <a:r>
              <a:rPr lang="da-DK"/>
              <a:t>Links to </a:t>
            </a:r>
            <a:r>
              <a:rPr lang="da-DK" err="1"/>
              <a:t>share</a:t>
            </a:r>
            <a:endParaRPr lang="en-US"/>
          </a:p>
        </p:txBody>
      </p:sp>
      <p:sp>
        <p:nvSpPr>
          <p:cNvPr id="3" name="Content Placeholder 2">
            <a:extLst>
              <a:ext uri="{FF2B5EF4-FFF2-40B4-BE49-F238E27FC236}">
                <a16:creationId xmlns:a16="http://schemas.microsoft.com/office/drawing/2014/main" id="{9213CD60-AFA8-11ED-4D56-A85EAFF412CF}"/>
              </a:ext>
            </a:extLst>
          </p:cNvPr>
          <p:cNvSpPr>
            <a:spLocks noGrp="1"/>
          </p:cNvSpPr>
          <p:nvPr>
            <p:ph idx="1"/>
          </p:nvPr>
        </p:nvSpPr>
        <p:spPr/>
        <p:txBody>
          <a:bodyPr vert="horz" lIns="91440" tIns="45720" rIns="91440" bIns="45720" rtlCol="0" anchor="t">
            <a:normAutofit/>
          </a:bodyPr>
          <a:lstStyle/>
          <a:p>
            <a:r>
              <a:rPr lang="en-US" b="1">
                <a:ea typeface="Calibri"/>
                <a:cs typeface="Calibri"/>
              </a:rPr>
              <a:t>Application-Based Authentication (Entra Connect)</a:t>
            </a:r>
          </a:p>
          <a:p>
            <a:r>
              <a:rPr lang="en-US" b="1"/>
              <a:t>Endpoint Privilege Management – Explicit Deny Rules</a:t>
            </a:r>
            <a:endParaRPr lang="en-US">
              <a:ea typeface="Calibri"/>
              <a:cs typeface="Calibri"/>
            </a:endParaRPr>
          </a:p>
          <a:p>
            <a:r>
              <a:rPr lang="en-US" b="1" err="1"/>
              <a:t>Decommissing</a:t>
            </a:r>
            <a:r>
              <a:rPr lang="en-US" b="1"/>
              <a:t> on-prem AD </a:t>
            </a:r>
            <a:r>
              <a:rPr lang="en-US"/>
              <a:t>(Entra News)</a:t>
            </a:r>
            <a:endParaRPr lang="en-US">
              <a:ea typeface="Calibri"/>
              <a:cs typeface="Calibri"/>
            </a:endParaRPr>
          </a:p>
          <a:p>
            <a:r>
              <a:rPr lang="en-US" b="1">
                <a:ea typeface="Calibri"/>
                <a:cs typeface="Calibri"/>
              </a:rPr>
              <a:t>Microsoft Intune Connector Update</a:t>
            </a:r>
          </a:p>
          <a:p>
            <a:r>
              <a:rPr lang="en-US" b="1">
                <a:ea typeface="Calibri"/>
                <a:cs typeface="Calibri"/>
              </a:rPr>
              <a:t>Microsoft Intune – Business Premium Tips</a:t>
            </a:r>
            <a:endParaRPr lang="en-US" b="1"/>
          </a:p>
          <a:p>
            <a:r>
              <a:rPr lang="en-US" b="1"/>
              <a:t>MS EMS Community Podcast </a:t>
            </a:r>
            <a:r>
              <a:rPr lang="en-US"/>
              <a:t>(Venkata)</a:t>
            </a:r>
            <a:endParaRPr lang="en-US">
              <a:ea typeface="Calibri"/>
              <a:cs typeface="Calibri"/>
            </a:endParaRPr>
          </a:p>
          <a:p>
            <a:r>
              <a:rPr lang="en-US" b="1">
                <a:ea typeface="Calibri"/>
                <a:cs typeface="Calibri"/>
              </a:rPr>
              <a:t>Entra ID Attack Paths</a:t>
            </a:r>
            <a:endParaRPr lang="en-US">
              <a:ea typeface="Calibri"/>
              <a:cs typeface="Calibri"/>
            </a:endParaRPr>
          </a:p>
          <a:p>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4286153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894C-30B0-3E9D-7D77-39E31AF90D94}"/>
              </a:ext>
            </a:extLst>
          </p:cNvPr>
          <p:cNvSpPr>
            <a:spLocks noGrp="1"/>
          </p:cNvSpPr>
          <p:nvPr>
            <p:ph type="title"/>
          </p:nvPr>
        </p:nvSpPr>
        <p:spPr/>
        <p:txBody>
          <a:bodyPr/>
          <a:lstStyle/>
          <a:p>
            <a:r>
              <a:rPr lang="en-US" b="1"/>
              <a:t>IMPORTANT: Intune Connector Update</a:t>
            </a:r>
            <a:endParaRPr lang="en-US"/>
          </a:p>
        </p:txBody>
      </p:sp>
      <p:pic>
        <p:nvPicPr>
          <p:cNvPr id="5" name="Content Placeholder 4">
            <a:extLst>
              <a:ext uri="{FF2B5EF4-FFF2-40B4-BE49-F238E27FC236}">
                <a16:creationId xmlns:a16="http://schemas.microsoft.com/office/drawing/2014/main" id="{E14165B7-574C-6B81-19A9-ED8215993AD9}"/>
              </a:ext>
            </a:extLst>
          </p:cNvPr>
          <p:cNvPicPr>
            <a:picLocks noGrp="1" noChangeAspect="1"/>
          </p:cNvPicPr>
          <p:nvPr>
            <p:ph idx="1"/>
          </p:nvPr>
        </p:nvPicPr>
        <p:blipFill>
          <a:blip r:embed="rId3"/>
          <a:stretch>
            <a:fillRect/>
          </a:stretch>
        </p:blipFill>
        <p:spPr>
          <a:xfrm>
            <a:off x="2016767" y="1696473"/>
            <a:ext cx="8158465" cy="4764625"/>
          </a:xfrm>
        </p:spPr>
      </p:pic>
    </p:spTree>
    <p:extLst>
      <p:ext uri="{BB962C8B-B14F-4D97-AF65-F5344CB8AC3E}">
        <p14:creationId xmlns:p14="http://schemas.microsoft.com/office/powerpoint/2010/main" val="2756693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7D08CE-A95A-0344-B7C1-6B973E74B5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6D95C4-0842-3404-024F-37174F8DD3BF}"/>
              </a:ext>
            </a:extLst>
          </p:cNvPr>
          <p:cNvSpPr>
            <a:spLocks noGrp="1"/>
          </p:cNvSpPr>
          <p:nvPr>
            <p:ph type="title"/>
          </p:nvPr>
        </p:nvSpPr>
        <p:spPr/>
        <p:txBody>
          <a:bodyPr/>
          <a:lstStyle/>
          <a:p>
            <a:r>
              <a:rPr lang="en-US" b="1">
                <a:ea typeface="Calibri Light"/>
                <a:cs typeface="Calibri Light"/>
              </a:rPr>
              <a:t>Want to join MS EMS Community Podcast?</a:t>
            </a:r>
          </a:p>
        </p:txBody>
      </p:sp>
      <p:sp>
        <p:nvSpPr>
          <p:cNvPr id="4" name="Content Placeholder 3">
            <a:extLst>
              <a:ext uri="{FF2B5EF4-FFF2-40B4-BE49-F238E27FC236}">
                <a16:creationId xmlns:a16="http://schemas.microsoft.com/office/drawing/2014/main" id="{A42A7E3E-2A23-2D05-EED7-F3CE69CF47F3}"/>
              </a:ext>
            </a:extLst>
          </p:cNvPr>
          <p:cNvSpPr>
            <a:spLocks noGrp="1"/>
          </p:cNvSpPr>
          <p:nvPr>
            <p:ph idx="1"/>
          </p:nvPr>
        </p:nvSpPr>
        <p:spPr/>
        <p:txBody>
          <a:bodyPr vert="horz" lIns="91440" tIns="45720" rIns="91440" bIns="45720" rtlCol="0" anchor="t">
            <a:normAutofit/>
          </a:bodyPr>
          <a:lstStyle/>
          <a:p>
            <a:r>
              <a:rPr lang="en-US">
                <a:ea typeface="Calibri"/>
                <a:cs typeface="Calibri"/>
              </a:rPr>
              <a:t>Pre-recorded podcast about your journey and technical insights.</a:t>
            </a:r>
          </a:p>
          <a:p>
            <a:r>
              <a:rPr lang="en-US">
                <a:ea typeface="Calibri"/>
                <a:cs typeface="Calibri"/>
              </a:rPr>
              <a:t>All from tech enthusiasts, Microsoft MVPs/employees and students!</a:t>
            </a:r>
          </a:p>
          <a:p>
            <a:r>
              <a:rPr lang="en-US">
                <a:ea typeface="Calibri"/>
                <a:cs typeface="Calibri"/>
              </a:rPr>
              <a:t>Reach out to Jonas/Nicklas!</a:t>
            </a:r>
          </a:p>
          <a:p>
            <a:pPr marL="0" indent="0">
              <a:buNone/>
            </a:pPr>
            <a:endParaRPr lang="en-US">
              <a:ea typeface="Calibri"/>
              <a:cs typeface="Calibri"/>
            </a:endParaRPr>
          </a:p>
        </p:txBody>
      </p:sp>
      <p:pic>
        <p:nvPicPr>
          <p:cNvPr id="6" name="Picture 5">
            <a:extLst>
              <a:ext uri="{FF2B5EF4-FFF2-40B4-BE49-F238E27FC236}">
                <a16:creationId xmlns:a16="http://schemas.microsoft.com/office/drawing/2014/main" id="{6ED9A151-2704-0182-0373-5179C3FCC192}"/>
              </a:ext>
            </a:extLst>
          </p:cNvPr>
          <p:cNvPicPr>
            <a:picLocks noChangeAspect="1"/>
          </p:cNvPicPr>
          <p:nvPr/>
        </p:nvPicPr>
        <p:blipFill>
          <a:blip r:embed="rId3"/>
          <a:stretch>
            <a:fillRect/>
          </a:stretch>
        </p:blipFill>
        <p:spPr>
          <a:xfrm>
            <a:off x="8379991" y="1682769"/>
            <a:ext cx="2905125" cy="2390775"/>
          </a:xfrm>
          <a:prstGeom prst="rect">
            <a:avLst/>
          </a:prstGeom>
        </p:spPr>
      </p:pic>
      <p:pic>
        <p:nvPicPr>
          <p:cNvPr id="7" name="Picture 6">
            <a:extLst>
              <a:ext uri="{FF2B5EF4-FFF2-40B4-BE49-F238E27FC236}">
                <a16:creationId xmlns:a16="http://schemas.microsoft.com/office/drawing/2014/main" id="{1D198E44-C6EB-11B3-2F71-FFEEE055BA50}"/>
              </a:ext>
            </a:extLst>
          </p:cNvPr>
          <p:cNvPicPr>
            <a:picLocks noChangeAspect="1"/>
          </p:cNvPicPr>
          <p:nvPr/>
        </p:nvPicPr>
        <p:blipFill>
          <a:blip r:embed="rId4"/>
          <a:stretch>
            <a:fillRect/>
          </a:stretch>
        </p:blipFill>
        <p:spPr>
          <a:xfrm>
            <a:off x="4643093" y="2224087"/>
            <a:ext cx="2924175" cy="2409825"/>
          </a:xfrm>
          <a:prstGeom prst="rect">
            <a:avLst/>
          </a:prstGeom>
        </p:spPr>
      </p:pic>
      <p:pic>
        <p:nvPicPr>
          <p:cNvPr id="8" name="Picture 7">
            <a:extLst>
              <a:ext uri="{FF2B5EF4-FFF2-40B4-BE49-F238E27FC236}">
                <a16:creationId xmlns:a16="http://schemas.microsoft.com/office/drawing/2014/main" id="{E15F388B-766F-4E0A-1A5E-BBCCFC3E4CD1}"/>
              </a:ext>
            </a:extLst>
          </p:cNvPr>
          <p:cNvPicPr>
            <a:picLocks noChangeAspect="1"/>
          </p:cNvPicPr>
          <p:nvPr/>
        </p:nvPicPr>
        <p:blipFill>
          <a:blip r:embed="rId5"/>
          <a:stretch>
            <a:fillRect/>
          </a:stretch>
        </p:blipFill>
        <p:spPr>
          <a:xfrm>
            <a:off x="1099334" y="3780392"/>
            <a:ext cx="2924175" cy="2400300"/>
          </a:xfrm>
          <a:prstGeom prst="rect">
            <a:avLst/>
          </a:prstGeom>
        </p:spPr>
      </p:pic>
      <p:pic>
        <p:nvPicPr>
          <p:cNvPr id="9" name="Picture 8">
            <a:extLst>
              <a:ext uri="{FF2B5EF4-FFF2-40B4-BE49-F238E27FC236}">
                <a16:creationId xmlns:a16="http://schemas.microsoft.com/office/drawing/2014/main" id="{5E0E0EEE-6E04-154A-B540-CAD725BA644B}"/>
              </a:ext>
            </a:extLst>
          </p:cNvPr>
          <p:cNvPicPr>
            <a:picLocks noChangeAspect="1"/>
          </p:cNvPicPr>
          <p:nvPr/>
        </p:nvPicPr>
        <p:blipFill>
          <a:blip r:embed="rId6"/>
          <a:stretch>
            <a:fillRect/>
          </a:stretch>
        </p:blipFill>
        <p:spPr>
          <a:xfrm>
            <a:off x="8458200" y="4400608"/>
            <a:ext cx="2895600" cy="2371725"/>
          </a:xfrm>
          <a:prstGeom prst="rect">
            <a:avLst/>
          </a:prstGeom>
        </p:spPr>
      </p:pic>
    </p:spTree>
    <p:extLst>
      <p:ext uri="{BB962C8B-B14F-4D97-AF65-F5344CB8AC3E}">
        <p14:creationId xmlns:p14="http://schemas.microsoft.com/office/powerpoint/2010/main" val="1876374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07B37-DB1C-F97B-EA39-FEB9615B9AAE}"/>
              </a:ext>
            </a:extLst>
          </p:cNvPr>
          <p:cNvSpPr>
            <a:spLocks noGrp="1"/>
          </p:cNvSpPr>
          <p:nvPr>
            <p:ph type="title"/>
          </p:nvPr>
        </p:nvSpPr>
        <p:spPr/>
        <p:txBody>
          <a:bodyPr/>
          <a:lstStyle/>
          <a:p>
            <a:r>
              <a:rPr lang="en-GB" b="1"/>
              <a:t>Agenda</a:t>
            </a:r>
            <a:endParaRPr lang="en-DK" b="1"/>
          </a:p>
        </p:txBody>
      </p:sp>
      <p:sp>
        <p:nvSpPr>
          <p:cNvPr id="5" name="Content Placeholder 4">
            <a:extLst>
              <a:ext uri="{FF2B5EF4-FFF2-40B4-BE49-F238E27FC236}">
                <a16:creationId xmlns:a16="http://schemas.microsoft.com/office/drawing/2014/main" id="{F55F43C5-F4A7-1D00-3AF3-7628C99EEC61}"/>
              </a:ext>
            </a:extLst>
          </p:cNvPr>
          <p:cNvSpPr>
            <a:spLocks noGrp="1"/>
          </p:cNvSpPr>
          <p:nvPr>
            <p:ph idx="1"/>
          </p:nvPr>
        </p:nvSpPr>
        <p:spPr/>
        <p:txBody>
          <a:bodyPr vert="horz" lIns="91440" tIns="45720" rIns="91440" bIns="45720" rtlCol="0" anchor="t">
            <a:normAutofit/>
          </a:bodyPr>
          <a:lstStyle/>
          <a:p>
            <a:pPr fontAlgn="base">
              <a:spcBef>
                <a:spcPts val="300"/>
              </a:spcBef>
              <a:spcAft>
                <a:spcPts val="300"/>
              </a:spcAft>
            </a:pPr>
            <a:r>
              <a:rPr lang="en-US">
                <a:latin typeface="inherit"/>
              </a:rPr>
              <a:t>WWDC25 – Apple Device Management</a:t>
            </a:r>
          </a:p>
          <a:p>
            <a:pPr>
              <a:spcBef>
                <a:spcPts val="300"/>
              </a:spcBef>
              <a:spcAft>
                <a:spcPts val="300"/>
              </a:spcAft>
            </a:pPr>
            <a:r>
              <a:rPr lang="en-US">
                <a:latin typeface="inherit"/>
              </a:rPr>
              <a:t>Microsoft SSO (Linux)</a:t>
            </a:r>
          </a:p>
          <a:p>
            <a:pPr>
              <a:spcBef>
                <a:spcPts val="300"/>
              </a:spcBef>
              <a:spcAft>
                <a:spcPts val="300"/>
              </a:spcAft>
            </a:pPr>
            <a:r>
              <a:rPr lang="en-US">
                <a:latin typeface="inherit"/>
                <a:ea typeface="+mn-lt"/>
                <a:cs typeface="+mn-lt"/>
              </a:rPr>
              <a:t>Windows Autopatch (Hands-on)</a:t>
            </a:r>
          </a:p>
          <a:p>
            <a:pPr lvl="1">
              <a:spcBef>
                <a:spcPts val="300"/>
              </a:spcBef>
              <a:spcAft>
                <a:spcPts val="300"/>
              </a:spcAft>
              <a:buFont typeface="Courier New" panose="020B0604020202020204" pitchFamily="34" charset="0"/>
              <a:buChar char="o"/>
            </a:pPr>
            <a:r>
              <a:rPr lang="en-US">
                <a:latin typeface="inherit"/>
                <a:ea typeface="+mn-lt"/>
                <a:cs typeface="+mn-lt"/>
              </a:rPr>
              <a:t>Devices stuck enrolling into the service with Rudy</a:t>
            </a:r>
          </a:p>
          <a:p>
            <a:pPr>
              <a:spcBef>
                <a:spcPts val="300"/>
              </a:spcBef>
              <a:spcAft>
                <a:spcPts val="300"/>
              </a:spcAft>
            </a:pPr>
            <a:r>
              <a:rPr lang="en-US">
                <a:latin typeface="Calibri"/>
                <a:ea typeface="+mn-lt"/>
                <a:cs typeface="+mn-lt"/>
              </a:rPr>
              <a:t>OAuth App Activities with Jonas</a:t>
            </a:r>
          </a:p>
          <a:p>
            <a:pPr>
              <a:spcBef>
                <a:spcPts val="300"/>
              </a:spcBef>
              <a:spcAft>
                <a:spcPts val="300"/>
              </a:spcAft>
            </a:pPr>
            <a:r>
              <a:rPr lang="en-US">
                <a:ea typeface="+mn-lt"/>
                <a:cs typeface="+mn-lt"/>
              </a:rPr>
              <a:t>Community Tools</a:t>
            </a:r>
          </a:p>
          <a:p>
            <a:pPr>
              <a:spcBef>
                <a:spcPts val="300"/>
              </a:spcBef>
              <a:spcAft>
                <a:spcPts val="300"/>
              </a:spcAft>
            </a:pPr>
            <a:endParaRPr lang="en-US">
              <a:latin typeface="inherit"/>
              <a:ea typeface="+mn-lt"/>
              <a:cs typeface="+mn-lt"/>
            </a:endParaRPr>
          </a:p>
        </p:txBody>
      </p:sp>
    </p:spTree>
    <p:extLst>
      <p:ext uri="{BB962C8B-B14F-4D97-AF65-F5344CB8AC3E}">
        <p14:creationId xmlns:p14="http://schemas.microsoft.com/office/powerpoint/2010/main" val="682217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0FFA4-6FBB-AFC1-2C8C-34D99AAB25FE}"/>
              </a:ext>
            </a:extLst>
          </p:cNvPr>
          <p:cNvSpPr>
            <a:spLocks noGrp="1"/>
          </p:cNvSpPr>
          <p:nvPr>
            <p:ph type="title"/>
          </p:nvPr>
        </p:nvSpPr>
        <p:spPr>
          <a:xfrm>
            <a:off x="499998" y="365125"/>
            <a:ext cx="10515600" cy="1325563"/>
          </a:xfrm>
        </p:spPr>
        <p:txBody>
          <a:bodyPr>
            <a:normAutofit/>
          </a:bodyPr>
          <a:lstStyle/>
          <a:p>
            <a:r>
              <a:rPr lang="en-US" b="1">
                <a:latin typeface="inherit"/>
              </a:rPr>
              <a:t>WWDC25 – Apple Device Management</a:t>
            </a:r>
            <a:br>
              <a:rPr lang="en-US">
                <a:latin typeface="inherit"/>
              </a:rPr>
            </a:br>
            <a:endParaRPr lang="en-US" sz="2800">
              <a:latin typeface="inherit"/>
              <a:ea typeface="Calibri Light"/>
              <a:cs typeface="Calibri Light"/>
            </a:endParaRPr>
          </a:p>
        </p:txBody>
      </p:sp>
      <p:sp>
        <p:nvSpPr>
          <p:cNvPr id="4" name="Content Placeholder 4">
            <a:extLst>
              <a:ext uri="{FF2B5EF4-FFF2-40B4-BE49-F238E27FC236}">
                <a16:creationId xmlns:a16="http://schemas.microsoft.com/office/drawing/2014/main" id="{AAFAEE3F-2F29-21C3-2BBD-0E0BC05D497D}"/>
              </a:ext>
            </a:extLst>
          </p:cNvPr>
          <p:cNvSpPr>
            <a:spLocks noGrp="1"/>
          </p:cNvSpPr>
          <p:nvPr>
            <p:ph idx="1"/>
          </p:nvPr>
        </p:nvSpPr>
        <p:spPr>
          <a:xfrm>
            <a:off x="499533" y="1508125"/>
            <a:ext cx="10515600" cy="4351338"/>
          </a:xfrm>
        </p:spPr>
        <p:txBody>
          <a:bodyPr vert="horz" lIns="91440" tIns="45720" rIns="91440" bIns="45720" rtlCol="0" anchor="t">
            <a:normAutofit/>
          </a:bodyPr>
          <a:lstStyle/>
          <a:p>
            <a:pPr fontAlgn="base">
              <a:spcBef>
                <a:spcPts val="300"/>
              </a:spcBef>
              <a:spcAft>
                <a:spcPts val="300"/>
              </a:spcAft>
            </a:pPr>
            <a:r>
              <a:rPr lang="en-US">
                <a:latin typeface="inherit"/>
                <a:ea typeface="+mn-lt"/>
                <a:cs typeface="+mn-lt"/>
              </a:rPr>
              <a:t>Declarative App Management.</a:t>
            </a:r>
          </a:p>
          <a:p>
            <a:pPr>
              <a:spcBef>
                <a:spcPts val="300"/>
              </a:spcBef>
              <a:spcAft>
                <a:spcPts val="300"/>
              </a:spcAft>
            </a:pPr>
            <a:r>
              <a:rPr lang="en-US">
                <a:latin typeface="inherit"/>
                <a:ea typeface="+mn-lt"/>
                <a:cs typeface="+mn-lt"/>
              </a:rPr>
              <a:t>Device reassignment to a new MDM without wiping.</a:t>
            </a:r>
          </a:p>
          <a:p>
            <a:pPr>
              <a:spcBef>
                <a:spcPts val="300"/>
              </a:spcBef>
              <a:spcAft>
                <a:spcPts val="300"/>
              </a:spcAft>
            </a:pPr>
            <a:r>
              <a:rPr lang="en-US">
                <a:latin typeface="inherit"/>
                <a:ea typeface="+mn-lt"/>
                <a:cs typeface="+mn-lt"/>
              </a:rPr>
              <a:t>PSSO integration with setup assistant.</a:t>
            </a:r>
          </a:p>
          <a:p>
            <a:pPr>
              <a:spcBef>
                <a:spcPts val="300"/>
              </a:spcBef>
              <a:spcAft>
                <a:spcPts val="300"/>
              </a:spcAft>
            </a:pPr>
            <a:r>
              <a:rPr lang="en-US">
                <a:latin typeface="inherit"/>
                <a:ea typeface="+mn-lt"/>
                <a:cs typeface="+mn-lt"/>
              </a:rPr>
              <a:t>Authenticated Guest Mode (Shared mac deployments)</a:t>
            </a:r>
          </a:p>
          <a:p>
            <a:pPr lvl="1">
              <a:spcBef>
                <a:spcPts val="300"/>
              </a:spcBef>
              <a:spcAft>
                <a:spcPts val="300"/>
              </a:spcAft>
              <a:buFont typeface="Courier New" panose="020B0604020202020204" pitchFamily="34" charset="0"/>
              <a:buChar char="o"/>
            </a:pPr>
            <a:r>
              <a:rPr lang="en-US">
                <a:latin typeface="inherit"/>
                <a:ea typeface="+mn-lt"/>
                <a:cs typeface="+mn-lt"/>
              </a:rPr>
              <a:t>User data is erased after logout.</a:t>
            </a:r>
          </a:p>
          <a:p>
            <a:pPr>
              <a:spcBef>
                <a:spcPts val="300"/>
              </a:spcBef>
              <a:spcAft>
                <a:spcPts val="300"/>
              </a:spcAft>
            </a:pPr>
            <a:endParaRPr lang="en-US">
              <a:latin typeface="inherit"/>
              <a:ea typeface="+mn-lt"/>
              <a:cs typeface="+mn-lt"/>
            </a:endParaRPr>
          </a:p>
          <a:p>
            <a:pPr>
              <a:spcBef>
                <a:spcPts val="300"/>
              </a:spcBef>
              <a:spcAft>
                <a:spcPts val="300"/>
              </a:spcAft>
            </a:pPr>
            <a:endParaRPr lang="en-US">
              <a:latin typeface="inherit"/>
              <a:ea typeface="+mn-lt"/>
              <a:cs typeface="+mn-lt"/>
            </a:endParaRPr>
          </a:p>
        </p:txBody>
      </p:sp>
    </p:spTree>
    <p:extLst>
      <p:ext uri="{BB962C8B-B14F-4D97-AF65-F5344CB8AC3E}">
        <p14:creationId xmlns:p14="http://schemas.microsoft.com/office/powerpoint/2010/main" val="1287790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FE504-C011-BA17-E1D4-A2DE62B0E6F5}"/>
              </a:ext>
            </a:extLst>
          </p:cNvPr>
          <p:cNvSpPr>
            <a:spLocks noGrp="1"/>
          </p:cNvSpPr>
          <p:nvPr>
            <p:ph type="title"/>
          </p:nvPr>
        </p:nvSpPr>
        <p:spPr>
          <a:xfrm>
            <a:off x="612730" y="289969"/>
            <a:ext cx="10515600" cy="1325563"/>
          </a:xfrm>
        </p:spPr>
        <p:txBody>
          <a:bodyPr/>
          <a:lstStyle/>
          <a:p>
            <a:r>
              <a:rPr lang="en-US" b="1">
                <a:latin typeface="inherit"/>
              </a:rPr>
              <a:t>Microsoft SSO (Linux)</a:t>
            </a:r>
            <a:endParaRPr lang="en-US" b="1"/>
          </a:p>
        </p:txBody>
      </p:sp>
      <p:sp>
        <p:nvSpPr>
          <p:cNvPr id="4" name="TextBox 3">
            <a:extLst>
              <a:ext uri="{FF2B5EF4-FFF2-40B4-BE49-F238E27FC236}">
                <a16:creationId xmlns:a16="http://schemas.microsoft.com/office/drawing/2014/main" id="{46B68271-8FD7-3E61-C958-DEE00A987574}"/>
              </a:ext>
            </a:extLst>
          </p:cNvPr>
          <p:cNvSpPr txBox="1"/>
          <p:nvPr/>
        </p:nvSpPr>
        <p:spPr>
          <a:xfrm>
            <a:off x="612730" y="1545361"/>
            <a:ext cx="4420061" cy="3970318"/>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a:t>How many uses Linux today in their environment?</a:t>
            </a:r>
            <a:endParaRPr lang="en-US">
              <a:ea typeface="Calibri"/>
              <a:cs typeface="Calibri"/>
            </a:endParaRPr>
          </a:p>
          <a:p>
            <a:endParaRPr lang="en-US">
              <a:ea typeface="Calibri"/>
              <a:cs typeface="Calibri"/>
            </a:endParaRPr>
          </a:p>
          <a:p>
            <a:pPr marL="285750" indent="-285750">
              <a:buFont typeface="Arial"/>
              <a:buChar char="•"/>
            </a:pPr>
            <a:r>
              <a:rPr lang="en-US">
                <a:ea typeface="Calibri"/>
                <a:cs typeface="Calibri"/>
              </a:rPr>
              <a:t>How many is blocking it via CA as a unsupported OS?</a:t>
            </a:r>
          </a:p>
          <a:p>
            <a:endParaRPr lang="en-US">
              <a:ea typeface="Calibri"/>
              <a:cs typeface="Calibri"/>
            </a:endParaRPr>
          </a:p>
          <a:p>
            <a:pPr marL="285750" indent="-285750">
              <a:buFont typeface="Arial"/>
              <a:buChar char="•"/>
            </a:pPr>
            <a:r>
              <a:rPr lang="en-US">
                <a:ea typeface="Calibri"/>
                <a:cs typeface="Calibri"/>
              </a:rPr>
              <a:t>Register</a:t>
            </a:r>
            <a:r>
              <a:rPr lang="en-US"/>
              <a:t> your Linux devices into Entra ID and Intune and make use of all the features.</a:t>
            </a:r>
            <a:endParaRPr lang="en-US">
              <a:ea typeface="Calibri"/>
              <a:cs typeface="Calibri"/>
            </a:endParaRPr>
          </a:p>
          <a:p>
            <a:pPr marL="285750" indent="-285750">
              <a:buFont typeface="Arial"/>
              <a:buChar char="•"/>
            </a:pPr>
            <a:endParaRPr lang="en-US">
              <a:ea typeface="Calibri"/>
              <a:cs typeface="Calibri"/>
            </a:endParaRPr>
          </a:p>
          <a:p>
            <a:pPr marL="285750" indent="-285750">
              <a:buFont typeface="Arial"/>
              <a:buChar char="•"/>
            </a:pPr>
            <a:r>
              <a:rPr lang="en-US">
                <a:ea typeface="Calibri"/>
                <a:cs typeface="Calibri"/>
              </a:rPr>
              <a:t>Gives the possibility of making use of SSO on supported applications.</a:t>
            </a:r>
          </a:p>
          <a:p>
            <a:endParaRPr lang="en-US">
              <a:ea typeface="Calibri"/>
              <a:cs typeface="Calibri"/>
            </a:endParaRPr>
          </a:p>
          <a:p>
            <a:endParaRPr lang="en-US">
              <a:ea typeface="Calibri"/>
              <a:cs typeface="Calibri"/>
            </a:endParaRPr>
          </a:p>
        </p:txBody>
      </p:sp>
      <p:pic>
        <p:nvPicPr>
          <p:cNvPr id="3" name="Picture 2" descr="Demo of the Linux Login component component">
            <a:extLst>
              <a:ext uri="{FF2B5EF4-FFF2-40B4-BE49-F238E27FC236}">
                <a16:creationId xmlns:a16="http://schemas.microsoft.com/office/drawing/2014/main" id="{91C73FC8-D9D3-4C58-F6E9-EE4C3B70E392}"/>
              </a:ext>
            </a:extLst>
          </p:cNvPr>
          <p:cNvPicPr>
            <a:picLocks noChangeAspect="1"/>
          </p:cNvPicPr>
          <p:nvPr/>
        </p:nvPicPr>
        <p:blipFill>
          <a:blip r:embed="rId3"/>
          <a:stretch>
            <a:fillRect/>
          </a:stretch>
        </p:blipFill>
        <p:spPr>
          <a:xfrm>
            <a:off x="5271477" y="1710997"/>
            <a:ext cx="6484813" cy="4071006"/>
          </a:xfrm>
          <a:prstGeom prst="rect">
            <a:avLst/>
          </a:prstGeom>
        </p:spPr>
      </p:pic>
    </p:spTree>
    <p:extLst>
      <p:ext uri="{BB962C8B-B14F-4D97-AF65-F5344CB8AC3E}">
        <p14:creationId xmlns:p14="http://schemas.microsoft.com/office/powerpoint/2010/main" val="12824064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43B8E4BC8BF714095FF727759CB9EC9" ma:contentTypeVersion="6" ma:contentTypeDescription="Create a new document." ma:contentTypeScope="" ma:versionID="234575b2e52d54a9d865da20af54e63e">
  <xsd:schema xmlns:xsd="http://www.w3.org/2001/XMLSchema" xmlns:xs="http://www.w3.org/2001/XMLSchema" xmlns:p="http://schemas.microsoft.com/office/2006/metadata/properties" xmlns:ns2="1c9f4e6d-47da-45df-85b2-b6d13a0a0f3c" xmlns:ns3="5d9f163f-7ba6-4563-80ff-62d170e7269c" targetNamespace="http://schemas.microsoft.com/office/2006/metadata/properties" ma:root="true" ma:fieldsID="2c0ceaca4b60547646f6e33c393e6d0c" ns2:_="" ns3:_="">
    <xsd:import namespace="1c9f4e6d-47da-45df-85b2-b6d13a0a0f3c"/>
    <xsd:import namespace="5d9f163f-7ba6-4563-80ff-62d170e7269c"/>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c9f4e6d-47da-45df-85b2-b6d13a0a0f3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d9f163f-7ba6-4563-80ff-62d170e7269c"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6F86EE4-AC20-4A72-B0CD-E6F06352871F}">
  <ds:schemaRefs>
    <ds:schemaRef ds:uri="1c9f4e6d-47da-45df-85b2-b6d13a0a0f3c"/>
    <ds:schemaRef ds:uri="5d9f163f-7ba6-4563-80ff-62d170e7269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A8BFB1C-ADB1-4957-A538-B92F59D18CCA}">
  <ds:schemaRefs>
    <ds:schemaRef ds:uri="http://purl.org/dc/elements/1.1/"/>
    <ds:schemaRef ds:uri="http://schemas.openxmlformats.org/package/2006/metadata/core-properties"/>
    <ds:schemaRef ds:uri="http://schemas.microsoft.com/office/infopath/2007/PartnerControls"/>
    <ds:schemaRef ds:uri="http://purl.org/dc/terms/"/>
    <ds:schemaRef ds:uri="5d9f163f-7ba6-4563-80ff-62d170e7269c"/>
    <ds:schemaRef ds:uri="http://schemas.microsoft.com/office/2006/documentManagement/types"/>
    <ds:schemaRef ds:uri="http://schemas.microsoft.com/office/2006/metadata/properties"/>
    <ds:schemaRef ds:uri="1c9f4e6d-47da-45df-85b2-b6d13a0a0f3c"/>
    <ds:schemaRef ds:uri="http://www.w3.org/XML/1998/namespace"/>
    <ds:schemaRef ds:uri="http://purl.org/dc/dcmitype/"/>
  </ds:schemaRefs>
</ds:datastoreItem>
</file>

<file path=customXml/itemProps3.xml><?xml version="1.0" encoding="utf-8"?>
<ds:datastoreItem xmlns:ds="http://schemas.openxmlformats.org/officeDocument/2006/customXml" ds:itemID="{8924DCB3-70BA-4A1C-9191-3483657A5CF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798</Words>
  <Application>Microsoft Office PowerPoint</Application>
  <PresentationFormat>Widescreen</PresentationFormat>
  <Paragraphs>124</Paragraphs>
  <Slides>16</Slides>
  <Notes>12</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Aptos Black</vt:lpstr>
      <vt:lpstr>Arial</vt:lpstr>
      <vt:lpstr>Calibri</vt:lpstr>
      <vt:lpstr>Calibri Light</vt:lpstr>
      <vt:lpstr>Courier New</vt:lpstr>
      <vt:lpstr>inherit</vt:lpstr>
      <vt:lpstr>Office Theme</vt:lpstr>
      <vt:lpstr>PowerPoint Presentation</vt:lpstr>
      <vt:lpstr>What is CloudHour?</vt:lpstr>
      <vt:lpstr>If you prefer to not talk or be asked questions press mute </vt:lpstr>
      <vt:lpstr>Links to share</vt:lpstr>
      <vt:lpstr>IMPORTANT: Intune Connector Update</vt:lpstr>
      <vt:lpstr>Want to join MS EMS Community Podcast?</vt:lpstr>
      <vt:lpstr>Agenda</vt:lpstr>
      <vt:lpstr>WWDC25 – Apple Device Management </vt:lpstr>
      <vt:lpstr>Microsoft SSO (Linux)</vt:lpstr>
      <vt:lpstr>Windows Autopatch</vt:lpstr>
      <vt:lpstr>Bonus Tip: Stuck enrolling into the service!</vt:lpstr>
      <vt:lpstr>OAuth exploits are evolving</vt:lpstr>
      <vt:lpstr>What is a CASB?</vt:lpstr>
      <vt:lpstr>Discover and manage OAuth Apps</vt:lpstr>
      <vt:lpstr>Community Tools</vt:lpstr>
      <vt:lpstr>Upcoming spotlight events!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Jonas Bøgvad</dc:creator>
  <cp:lastModifiedBy>Jonas Bøgvad</cp:lastModifiedBy>
  <cp:revision>1</cp:revision>
  <dcterms:created xsi:type="dcterms:W3CDTF">2023-10-04T16:57:14Z</dcterms:created>
  <dcterms:modified xsi:type="dcterms:W3CDTF">2025-06-11T19:18:44Z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0x010100A43B8E4BC8BF714095FF727759CB9EC9</vt:lpwstr>
  </property>
</Properties>
</file>

<file path=docProps/thumbnail.jpeg>
</file>